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Default Extension="svg" ContentType="image/sv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416" r:id="rId2"/>
    <p:sldId id="663" r:id="rId3"/>
    <p:sldId id="664" r:id="rId4"/>
    <p:sldId id="482" r:id="rId5"/>
    <p:sldId id="665" r:id="rId6"/>
    <p:sldId id="545" r:id="rId7"/>
    <p:sldId id="666" r:id="rId8"/>
    <p:sldId id="667" r:id="rId9"/>
    <p:sldId id="668" r:id="rId10"/>
    <p:sldId id="670" r:id="rId11"/>
    <p:sldId id="671" r:id="rId12"/>
    <p:sldId id="673" r:id="rId13"/>
    <p:sldId id="674" r:id="rId14"/>
    <p:sldId id="675" r:id="rId15"/>
    <p:sldId id="676" r:id="rId16"/>
    <p:sldId id="633" r:id="rId17"/>
    <p:sldId id="485" r:id="rId18"/>
    <p:sldId id="486" r:id="rId19"/>
    <p:sldId id="487" r:id="rId20"/>
    <p:sldId id="488" r:id="rId21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672" y="-11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2021/11/24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0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3.tiff"/><Relationship Id="rId5" Type="http://schemas.openxmlformats.org/officeDocument/2006/relationships/image" Target="../media/image5.png"/><Relationship Id="rId4" Type="http://schemas.openxmlformats.org/officeDocument/2006/relationships/image" Target="../media/image15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1.tiff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21.tif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25.tiff"/><Relationship Id="rId5" Type="http://schemas.openxmlformats.org/officeDocument/2006/relationships/image" Target="../media/image24.pn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tiff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12" Type="http://schemas.openxmlformats.org/officeDocument/2006/relationships/image" Target="../media/image40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5" Type="http://schemas.openxmlformats.org/officeDocument/2006/relationships/image" Target="../media/image5.png"/><Relationship Id="rId4" Type="http://schemas.openxmlformats.org/officeDocument/2006/relationships/image" Target="../media/image7.tif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tags" Target="../tags/tag12.xml"/><Relationship Id="rId7" Type="http://schemas.openxmlformats.org/officeDocument/2006/relationships/image" Target="../media/image30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0.png"/><Relationship Id="rId5" Type="http://schemas.openxmlformats.org/officeDocument/2006/relationships/tags" Target="../tags/tag14.xml"/><Relationship Id="rId10" Type="http://schemas.openxmlformats.org/officeDocument/2006/relationships/image" Target="../media/image39.png"/><Relationship Id="rId4" Type="http://schemas.openxmlformats.org/officeDocument/2006/relationships/tags" Target="../tags/tag13.xml"/><Relationship Id="rId9" Type="http://schemas.openxmlformats.org/officeDocument/2006/relationships/image" Target="../media/image4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openxmlformats.org/officeDocument/2006/relationships/image" Target="../media/image5.png"/><Relationship Id="rId4" Type="http://schemas.openxmlformats.org/officeDocument/2006/relationships/image" Target="../media/image7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5.png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5" Type="http://schemas.openxmlformats.org/officeDocument/2006/relationships/image" Target="../media/image9.tiff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3.svg"/><Relationship Id="rId9" Type="http://schemas.openxmlformats.org/officeDocument/2006/relationships/image" Target="../media/image13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15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.png"/><Relationship Id="rId5" Type="http://schemas.openxmlformats.org/officeDocument/2006/relationships/image" Target="../media/image15.tiff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人教版三年级下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728846" y="3633570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485672" y="168739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2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笔算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05" y="173355"/>
            <a:ext cx="4556125" cy="4235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第2单元　除数是一位数的除法</a:t>
            </a: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638072" y="3889924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endParaRPr lang="zh-CN" altLang="en-US" sz="3600" b="1" dirty="0" smtClean="0">
              <a:solidFill>
                <a:srgbClr val="00B0F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 defTabSz="685800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36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6</a:t>
            </a:r>
            <a:r>
              <a:rPr lang="zh-CN" altLang="en-US" sz="3600" b="1" dirty="0" smtClean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</a:rPr>
              <a:t>课时　灵活运用估算解决实际问题</a:t>
            </a: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39"/>
          <p:cNvGrpSpPr/>
          <p:nvPr/>
        </p:nvGrpSpPr>
        <p:grpSpPr bwMode="auto">
          <a:xfrm>
            <a:off x="2821147" y="4437710"/>
            <a:ext cx="2800923" cy="1050149"/>
            <a:chOff x="0" y="0"/>
            <a:chExt cx="2881301" cy="1086492"/>
          </a:xfrm>
        </p:grpSpPr>
        <p:sp>
          <p:nvSpPr>
            <p:cNvPr id="11" name="TextBox 31"/>
            <p:cNvSpPr>
              <a:spLocks noChangeArrowheads="1"/>
            </p:cNvSpPr>
            <p:nvPr/>
          </p:nvSpPr>
          <p:spPr bwMode="auto">
            <a:xfrm>
              <a:off x="0" y="0"/>
              <a:ext cx="2399504" cy="5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182</a:t>
              </a:r>
              <a:r>
                <a:rPr lang="zh-CN" altLang="en-US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≈</a:t>
              </a:r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180</a:t>
              </a:r>
              <a:endParaRPr lang="zh-CN" altLang="en-US" sz="29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12" name="TextBox 31"/>
            <p:cNvSpPr>
              <a:spLocks noChangeArrowheads="1"/>
            </p:cNvSpPr>
            <p:nvPr/>
          </p:nvSpPr>
          <p:spPr bwMode="auto">
            <a:xfrm>
              <a:off x="0" y="530691"/>
              <a:ext cx="2881301" cy="5558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180÷8</a:t>
              </a:r>
              <a:r>
                <a:rPr lang="zh-CN" altLang="en-US" sz="29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＞</a:t>
              </a:r>
              <a:r>
                <a:rPr lang="en-US" altLang="zh-CN" sz="29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20        </a:t>
              </a:r>
              <a:endParaRPr lang="zh-CN" altLang="en-US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3" name="AutoShape 27"/>
          <p:cNvSpPr>
            <a:spLocks noChangeArrowheads="1"/>
          </p:cNvSpPr>
          <p:nvPr/>
        </p:nvSpPr>
        <p:spPr bwMode="auto">
          <a:xfrm>
            <a:off x="5570220" y="4680585"/>
            <a:ext cx="4871085" cy="566926"/>
          </a:xfrm>
          <a:prstGeom prst="wedgeRoundRectCallout">
            <a:avLst>
              <a:gd name="adj1" fmla="val 54657"/>
              <a:gd name="adj2" fmla="val -1389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71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需要</a:t>
            </a:r>
            <a:r>
              <a:rPr lang="zh-CN" altLang="en-US" sz="271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的纸箱肯定超过</a:t>
            </a:r>
            <a:r>
              <a:rPr lang="en-US" altLang="zh-CN" sz="271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20</a:t>
            </a:r>
            <a:r>
              <a:rPr lang="zh-CN" altLang="en-US" sz="2710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个。</a:t>
            </a:r>
            <a:endParaRPr lang="zh-CN" altLang="en-US" sz="1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" name="Picture 5" descr="女孩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6148" y="4437956"/>
            <a:ext cx="987852" cy="12881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 Box 7"/>
          <p:cNvSpPr>
            <a:spLocks noChangeArrowheads="1"/>
          </p:cNvSpPr>
          <p:nvPr/>
        </p:nvSpPr>
        <p:spPr bwMode="auto">
          <a:xfrm>
            <a:off x="2454752" y="5619823"/>
            <a:ext cx="4352652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1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答：</a:t>
            </a:r>
            <a:r>
              <a:rPr lang="en-US" altLang="zh-CN" sz="271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18</a:t>
            </a:r>
            <a:r>
              <a:rPr lang="zh-CN" altLang="en-US" sz="271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个纸箱不够装。</a:t>
            </a:r>
            <a:endParaRPr lang="zh-CN" altLang="en-US" sz="1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人教3下解读正文_4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39" t="56728" r="35741" b="24876"/>
          <a:stretch>
            <a:fillRect/>
          </a:stretch>
        </p:blipFill>
        <p:spPr>
          <a:xfrm>
            <a:off x="1621790" y="847725"/>
            <a:ext cx="6751955" cy="346900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7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7"/>
          <p:cNvSpPr>
            <a:spLocks noChangeArrowheads="1"/>
          </p:cNvSpPr>
          <p:nvPr/>
        </p:nvSpPr>
        <p:spPr bwMode="auto">
          <a:xfrm>
            <a:off x="3146845" y="5172744"/>
            <a:ext cx="4665859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71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答：</a:t>
            </a:r>
            <a:r>
              <a:rPr lang="en-US" altLang="zh-CN" sz="271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23</a:t>
            </a:r>
            <a:r>
              <a:rPr lang="zh-CN" altLang="en-US" sz="271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个纸箱才能装下。</a:t>
            </a:r>
            <a:endParaRPr lang="zh-CN" altLang="en-US" sz="1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31"/>
          <p:cNvSpPr>
            <a:spLocks noChangeArrowheads="1"/>
          </p:cNvSpPr>
          <p:nvPr/>
        </p:nvSpPr>
        <p:spPr bwMode="auto">
          <a:xfrm>
            <a:off x="2680855" y="1324985"/>
            <a:ext cx="2786619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182÷8</a:t>
            </a:r>
            <a:r>
              <a:rPr lang="zh-CN" altLang="en-US" sz="290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＝</a:t>
            </a:r>
            <a:endParaRPr lang="zh-CN" altLang="en-US" sz="29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黑体" panose="02010609060101010101" charset="-122"/>
            </a:endParaRPr>
          </a:p>
        </p:txBody>
      </p:sp>
      <p:grpSp>
        <p:nvGrpSpPr>
          <p:cNvPr id="4" name="组合 48"/>
          <p:cNvGrpSpPr/>
          <p:nvPr/>
        </p:nvGrpSpPr>
        <p:grpSpPr bwMode="auto">
          <a:xfrm>
            <a:off x="4213112" y="1334197"/>
            <a:ext cx="3545870" cy="549490"/>
            <a:chOff x="0" y="0"/>
            <a:chExt cx="3668047" cy="567613"/>
          </a:xfrm>
        </p:grpSpPr>
        <p:sp>
          <p:nvSpPr>
            <p:cNvPr id="5" name="Text Box 14"/>
            <p:cNvSpPr>
              <a:spLocks noChangeArrowheads="1"/>
            </p:cNvSpPr>
            <p:nvPr/>
          </p:nvSpPr>
          <p:spPr bwMode="auto">
            <a:xfrm>
              <a:off x="0" y="0"/>
              <a:ext cx="936899" cy="55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22</a:t>
              </a:r>
              <a:endParaRPr lang="zh-CN" altLang="en-US" sz="29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6" name="Text Box 14"/>
            <p:cNvSpPr>
              <a:spLocks noChangeArrowheads="1"/>
            </p:cNvSpPr>
            <p:nvPr/>
          </p:nvSpPr>
          <p:spPr bwMode="auto">
            <a:xfrm>
              <a:off x="1383117" y="3171"/>
              <a:ext cx="1430755" cy="55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……</a:t>
              </a:r>
              <a:endParaRPr lang="zh-CN" altLang="en-US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7" name="Text Box 14"/>
            <p:cNvSpPr>
              <a:spLocks noChangeArrowheads="1"/>
            </p:cNvSpPr>
            <p:nvPr/>
          </p:nvSpPr>
          <p:spPr bwMode="auto">
            <a:xfrm>
              <a:off x="2212034" y="12683"/>
              <a:ext cx="503385" cy="55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6</a:t>
              </a:r>
              <a:endParaRPr lang="zh-CN" altLang="en-US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8" name="TextBox 46"/>
            <p:cNvSpPr>
              <a:spLocks noChangeArrowheads="1"/>
            </p:cNvSpPr>
            <p:nvPr/>
          </p:nvSpPr>
          <p:spPr bwMode="auto">
            <a:xfrm>
              <a:off x="349352" y="12683"/>
              <a:ext cx="1332152" cy="55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（个）</a:t>
              </a:r>
              <a:endParaRPr lang="zh-CN" altLang="en-US" sz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" name="矩形 47"/>
            <p:cNvSpPr>
              <a:spLocks noChangeArrowheads="1"/>
            </p:cNvSpPr>
            <p:nvPr/>
          </p:nvSpPr>
          <p:spPr bwMode="auto">
            <a:xfrm>
              <a:off x="2335895" y="12685"/>
              <a:ext cx="1332152" cy="554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（个）</a:t>
              </a:r>
              <a:endParaRPr lang="zh-CN" altLang="en-US" sz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</p:grpSp>
      <p:sp>
        <p:nvSpPr>
          <p:cNvPr id="10" name="TextBox 31"/>
          <p:cNvSpPr>
            <a:spLocks noChangeArrowheads="1"/>
          </p:cNvSpPr>
          <p:nvPr/>
        </p:nvSpPr>
        <p:spPr bwMode="auto">
          <a:xfrm>
            <a:off x="3842348" y="4546331"/>
            <a:ext cx="3822965" cy="537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22</a:t>
            </a:r>
            <a:r>
              <a:rPr lang="zh-CN" altLang="en-US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＋</a:t>
            </a:r>
            <a:r>
              <a:rPr lang="en-US" altLang="zh-CN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1</a:t>
            </a:r>
            <a:r>
              <a:rPr lang="zh-CN" altLang="en-US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＝</a:t>
            </a:r>
            <a:r>
              <a:rPr lang="en-US" altLang="zh-CN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23</a:t>
            </a:r>
            <a:r>
              <a:rPr lang="zh-CN" altLang="en-US" sz="29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rPr>
              <a:t>（个）</a:t>
            </a: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3924470" y="1966752"/>
            <a:ext cx="2365939" cy="2448549"/>
            <a:chOff x="0" y="0"/>
            <a:chExt cx="2446338" cy="2532325"/>
          </a:xfrm>
        </p:grpSpPr>
        <p:sp>
          <p:nvSpPr>
            <p:cNvPr id="12" name="Text Box 41"/>
            <p:cNvSpPr>
              <a:spLocks noChangeArrowheads="1"/>
            </p:cNvSpPr>
            <p:nvPr/>
          </p:nvSpPr>
          <p:spPr bwMode="auto">
            <a:xfrm>
              <a:off x="541338" y="438201"/>
              <a:ext cx="19050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1 8 2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3" name="Text Box 29"/>
            <p:cNvSpPr>
              <a:spLocks noChangeArrowheads="1"/>
            </p:cNvSpPr>
            <p:nvPr/>
          </p:nvSpPr>
          <p:spPr bwMode="auto">
            <a:xfrm>
              <a:off x="0" y="438175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8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4" name="Text Box 30"/>
            <p:cNvSpPr>
              <a:spLocks noChangeArrowheads="1"/>
            </p:cNvSpPr>
            <p:nvPr/>
          </p:nvSpPr>
          <p:spPr bwMode="auto">
            <a:xfrm>
              <a:off x="541338" y="804888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5" name="Line 31"/>
            <p:cNvSpPr>
              <a:spLocks noChangeShapeType="1"/>
            </p:cNvSpPr>
            <p:nvPr/>
          </p:nvSpPr>
          <p:spPr bwMode="auto">
            <a:xfrm>
              <a:off x="390525" y="1341593"/>
              <a:ext cx="1439863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6" name="Text Box 32"/>
            <p:cNvSpPr>
              <a:spLocks noChangeArrowheads="1"/>
            </p:cNvSpPr>
            <p:nvPr/>
          </p:nvSpPr>
          <p:spPr bwMode="auto">
            <a:xfrm>
              <a:off x="904258" y="0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Text Box 34"/>
            <p:cNvSpPr>
              <a:spLocks noChangeArrowheads="1"/>
            </p:cNvSpPr>
            <p:nvPr/>
          </p:nvSpPr>
          <p:spPr bwMode="auto">
            <a:xfrm>
              <a:off x="924147" y="1557338"/>
              <a:ext cx="357956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</a:t>
              </a:r>
              <a:endParaRPr lang="zh-CN" altLang="en-US" sz="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8" name="Text Box 35"/>
            <p:cNvSpPr>
              <a:spLocks noChangeArrowheads="1"/>
            </p:cNvSpPr>
            <p:nvPr/>
          </p:nvSpPr>
          <p:spPr bwMode="auto">
            <a:xfrm>
              <a:off x="1284173" y="1976735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6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9" name="Text Box 36"/>
            <p:cNvSpPr>
              <a:spLocks noChangeArrowheads="1"/>
            </p:cNvSpPr>
            <p:nvPr/>
          </p:nvSpPr>
          <p:spPr bwMode="auto">
            <a:xfrm>
              <a:off x="1284173" y="1566863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6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Text Box 37"/>
            <p:cNvSpPr>
              <a:spLocks noChangeArrowheads="1"/>
            </p:cNvSpPr>
            <p:nvPr/>
          </p:nvSpPr>
          <p:spPr bwMode="auto">
            <a:xfrm>
              <a:off x="1295114" y="0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1" name="Text Box 39"/>
            <p:cNvSpPr>
              <a:spLocks noChangeArrowheads="1"/>
            </p:cNvSpPr>
            <p:nvPr/>
          </p:nvSpPr>
          <p:spPr bwMode="auto">
            <a:xfrm>
              <a:off x="924147" y="1239838"/>
              <a:ext cx="357957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zh-CN" altLang="en-US" sz="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2" name="Text Box 42"/>
            <p:cNvSpPr>
              <a:spLocks noChangeArrowheads="1"/>
            </p:cNvSpPr>
            <p:nvPr/>
          </p:nvSpPr>
          <p:spPr bwMode="auto">
            <a:xfrm>
              <a:off x="937795" y="804888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6</a:t>
              </a:r>
              <a:endParaRPr lang="zh-CN" altLang="en-US" sz="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Text Box 43"/>
            <p:cNvSpPr>
              <a:spLocks noChangeArrowheads="1"/>
            </p:cNvSpPr>
            <p:nvPr/>
          </p:nvSpPr>
          <p:spPr bwMode="auto">
            <a:xfrm>
              <a:off x="1284173" y="1239838"/>
              <a:ext cx="584200" cy="5555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900" dirty="0">
                  <a:solidFill>
                    <a:srgbClr val="00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</a:t>
              </a:r>
              <a:endParaRPr lang="zh-CN" altLang="en-US" sz="1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" name="Line 46"/>
            <p:cNvSpPr>
              <a:spLocks noChangeShapeType="1"/>
            </p:cNvSpPr>
            <p:nvPr/>
          </p:nvSpPr>
          <p:spPr bwMode="auto">
            <a:xfrm>
              <a:off x="390525" y="2089391"/>
              <a:ext cx="1439863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miter lim="800000"/>
            </a:ln>
            <a:extLst>
              <a:ext uri="{909E8E84-426E-40DD-AFC4-6F175D3DCCD1}">
                <a14:hiddenFill xmlns=""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10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5" name="图片 29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8663" y="506414"/>
              <a:ext cx="1651100" cy="5949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6" name="组合 2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7" name="图片 26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8" name="图片 27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29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6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283796" y="225099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blinds(horizont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/>
      <p:bldP spid="10" grpId="0" bldLvl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TextBox 33"/>
          <p:cNvSpPr txBox="1"/>
          <p:nvPr/>
        </p:nvSpPr>
        <p:spPr>
          <a:xfrm>
            <a:off x="5327625" y="472741"/>
            <a:ext cx="75009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估算。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024166" y="2500306"/>
            <a:ext cx="19735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49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6" name="矩形 35"/>
          <p:cNvSpPr/>
          <p:nvPr/>
        </p:nvSpPr>
        <p:spPr>
          <a:xfrm>
            <a:off x="6310314" y="2428868"/>
            <a:ext cx="19735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37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7" name="矩形 36"/>
          <p:cNvSpPr/>
          <p:nvPr/>
        </p:nvSpPr>
        <p:spPr>
          <a:xfrm>
            <a:off x="2952728" y="3786190"/>
            <a:ext cx="216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254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8" name="矩形 37"/>
          <p:cNvSpPr/>
          <p:nvPr/>
        </p:nvSpPr>
        <p:spPr>
          <a:xfrm>
            <a:off x="6238876" y="3786190"/>
            <a:ext cx="226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187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39" name="矩形 38"/>
          <p:cNvSpPr/>
          <p:nvPr/>
        </p:nvSpPr>
        <p:spPr>
          <a:xfrm>
            <a:off x="2952728" y="5143512"/>
            <a:ext cx="19735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0" name="矩形 39"/>
          <p:cNvSpPr/>
          <p:nvPr/>
        </p:nvSpPr>
        <p:spPr>
          <a:xfrm>
            <a:off x="6310314" y="5072074"/>
            <a:ext cx="216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175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　</a:t>
            </a:r>
            <a:endParaRPr lang="zh-CN" altLang="en-US" sz="3200" dirty="0"/>
          </a:p>
        </p:txBody>
      </p:sp>
      <p:sp>
        <p:nvSpPr>
          <p:cNvPr id="41" name="矩形 40"/>
          <p:cNvSpPr/>
          <p:nvPr/>
        </p:nvSpPr>
        <p:spPr>
          <a:xfrm>
            <a:off x="4667240" y="242886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8096264" y="2428868"/>
            <a:ext cx="386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4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738678" y="3786190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60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096264" y="3786190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738678" y="5143512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10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8167702" y="5072074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+mn-ea"/>
                <a:ea typeface="+mn-ea"/>
              </a:rPr>
              <a:t>20</a:t>
            </a:r>
            <a:endParaRPr lang="zh-CN" altLang="en-US" sz="3200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381224" y="1786872"/>
            <a:ext cx="6500858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用你喜欢的方法估一估。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52728" y="2929880"/>
            <a:ext cx="175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0" name="矩形 9"/>
          <p:cNvSpPr/>
          <p:nvPr/>
        </p:nvSpPr>
        <p:spPr>
          <a:xfrm>
            <a:off x="6596066" y="2929880"/>
            <a:ext cx="175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539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1" name="矩形 10"/>
          <p:cNvSpPr/>
          <p:nvPr/>
        </p:nvSpPr>
        <p:spPr>
          <a:xfrm>
            <a:off x="2952728" y="4930144"/>
            <a:ext cx="175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278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2" name="矩形 11"/>
          <p:cNvSpPr/>
          <p:nvPr/>
        </p:nvSpPr>
        <p:spPr>
          <a:xfrm>
            <a:off x="6524628" y="4858706"/>
            <a:ext cx="1757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123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dirty="0"/>
          </a:p>
        </p:txBody>
      </p:sp>
      <p:sp>
        <p:nvSpPr>
          <p:cNvPr id="13" name="矩形 12"/>
          <p:cNvSpPr/>
          <p:nvPr/>
        </p:nvSpPr>
        <p:spPr>
          <a:xfrm>
            <a:off x="4452926" y="2929880"/>
            <a:ext cx="1102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 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30</a:t>
            </a:r>
          </a:p>
        </p:txBody>
      </p:sp>
      <p:sp>
        <p:nvSpPr>
          <p:cNvPr id="14" name="矩形 13"/>
          <p:cNvSpPr/>
          <p:nvPr/>
        </p:nvSpPr>
        <p:spPr>
          <a:xfrm>
            <a:off x="8096264" y="2929880"/>
            <a:ext cx="1102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 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90</a:t>
            </a:r>
          </a:p>
        </p:txBody>
      </p:sp>
      <p:sp>
        <p:nvSpPr>
          <p:cNvPr id="15" name="矩形 14"/>
          <p:cNvSpPr/>
          <p:nvPr/>
        </p:nvSpPr>
        <p:spPr>
          <a:xfrm>
            <a:off x="4524364" y="4930144"/>
            <a:ext cx="1102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 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70</a:t>
            </a:r>
          </a:p>
        </p:txBody>
      </p:sp>
      <p:sp>
        <p:nvSpPr>
          <p:cNvPr id="16" name="矩形 15"/>
          <p:cNvSpPr/>
          <p:nvPr/>
        </p:nvSpPr>
        <p:spPr>
          <a:xfrm>
            <a:off x="8096264" y="4858706"/>
            <a:ext cx="11023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≈ </a:t>
            </a:r>
            <a:r>
              <a:rPr lang="en-US" altLang="zh-CN" sz="3200" b="1" dirty="0" smtClean="0">
                <a:solidFill>
                  <a:srgbClr val="FF0000"/>
                </a:solidFill>
                <a:latin typeface="+mn-ea"/>
                <a:ea typeface="+mn-ea"/>
              </a:rPr>
              <a:t>20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3" name="图片 2" descr="图片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4" name="图片 3" descr="stlx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2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238348" y="1471594"/>
            <a:ext cx="7786742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lnSpc>
                <a:spcPct val="150000"/>
              </a:lnSpc>
              <a:buAutoNum type="arabicPeriod" startAt="3"/>
            </a:pP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三年级学生去春游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,4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个班共需饮料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瓶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平均每班大约需饮料多少瓶？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67042" y="4900618"/>
            <a:ext cx="5901055" cy="1076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答：平均每班大约需饮料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50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瓶。</a:t>
            </a:r>
          </a:p>
          <a:p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167174" y="3686172"/>
            <a:ext cx="4000528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196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÷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4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≈ 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50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（瓶）</a:t>
            </a:r>
          </a:p>
          <a:p>
            <a:r>
              <a:rPr lang="zh-CN" altLang="en-US" sz="3200" b="1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endParaRPr lang="zh-CN" altLang="en-US" sz="3200" b="1" dirty="0"/>
          </a:p>
        </p:txBody>
      </p:sp>
      <p:pic>
        <p:nvPicPr>
          <p:cNvPr id="3" name="图片 2" descr="图片1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3110" y="48260"/>
            <a:ext cx="1274445" cy="1286510"/>
          </a:xfrm>
          <a:prstGeom prst="rect">
            <a:avLst/>
          </a:prstGeom>
        </p:spPr>
      </p:pic>
      <p:pic>
        <p:nvPicPr>
          <p:cNvPr id="4" name="图片 3" descr="stlx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>
                  <a:alpha val="100000"/>
                </a:srgbClr>
              </a:clrFrom>
              <a:clrTo>
                <a:srgbClr val="FFFFFE">
                  <a:alpha val="100000"/>
                  <a:alpha val="0"/>
                </a:srgbClr>
              </a:clrTo>
            </a:clrChange>
          </a:blip>
          <a:srcRect r="62906" b="-2155"/>
          <a:stretch>
            <a:fillRect/>
          </a:stretch>
        </p:blipFill>
        <p:spPr>
          <a:xfrm>
            <a:off x="37465" y="320040"/>
            <a:ext cx="1985645" cy="601980"/>
          </a:xfrm>
          <a:prstGeom prst="rect">
            <a:avLst/>
          </a:prstGeom>
        </p:spPr>
      </p:pic>
      <p:pic>
        <p:nvPicPr>
          <p:cNvPr id="29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2238375" y="1375410"/>
            <a:ext cx="8811427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4.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某地有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551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人受灾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如果每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个人需要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顶帐篷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至少需要多少顶帐篷？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238480" y="3518532"/>
            <a:ext cx="590677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551</a:t>
            </a:r>
            <a:r>
              <a:rPr 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÷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6=91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（顶）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……5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（人）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　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4095736" y="4447226"/>
            <a:ext cx="284353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91+1=92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（顶）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309918" y="5447358"/>
            <a:ext cx="467614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答：至少需要</a:t>
            </a:r>
            <a:r>
              <a:rPr lang="en-US" altLang="zh-CN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92</a:t>
            </a:r>
            <a:r>
              <a:rPr lang="zh-CN" altLang="en-US" sz="3200" b="1" dirty="0" smtClean="0">
                <a:solidFill>
                  <a:srgbClr val="C00000"/>
                </a:solidFill>
                <a:latin typeface="宋体" panose="02010600030101010101" pitchFamily="2" charset="-122"/>
              </a:rPr>
              <a:t>顶帐篷。</a:t>
            </a:r>
            <a:endParaRPr lang="zh-CN" altLang="en-US" sz="3200" b="1" dirty="0">
              <a:solidFill>
                <a:srgbClr val="C00000"/>
              </a:solidFill>
              <a:latin typeface="宋体" panose="02010600030101010101" pitchFamily="2" charset="-122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511443" y="4329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4" name="图片 3" descr="图片1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5" name="图片 4" descr="图片11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6" name="图片 5" descr="stlx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pic>
        <p:nvPicPr>
          <p:cNvPr id="44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94963" y="16160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717550" y="2582863"/>
            <a:ext cx="91440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4" name="组合 13"/>
          <p:cNvGrpSpPr/>
          <p:nvPr/>
        </p:nvGrpSpPr>
        <p:grpSpPr>
          <a:xfrm>
            <a:off x="1082040" y="2864485"/>
            <a:ext cx="7301865" cy="1141095"/>
            <a:chOff x="4205" y="4319"/>
            <a:chExt cx="10838" cy="2039"/>
          </a:xfrm>
        </p:grpSpPr>
        <p:sp>
          <p:nvSpPr>
            <p:cNvPr id="15" name="文本框 26"/>
            <p:cNvSpPr txBox="1"/>
            <p:nvPr/>
          </p:nvSpPr>
          <p:spPr>
            <a:xfrm>
              <a:off x="4271" y="4320"/>
              <a:ext cx="10654" cy="1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    </a:t>
              </a:r>
              <a:r>
                <a:rPr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这节课我们学习了根据实际问题选择合理的估算策略来解决问题。</a:t>
              </a:r>
            </a:p>
          </p:txBody>
        </p:sp>
        <p:sp>
          <p:nvSpPr>
            <p:cNvPr id="16" name="圆角矩形 15"/>
            <p:cNvSpPr/>
            <p:nvPr/>
          </p:nvSpPr>
          <p:spPr>
            <a:xfrm>
              <a:off x="4205" y="4319"/>
              <a:ext cx="10838" cy="20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21875" y="151987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189085" y="217487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67988" y="118014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80293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649478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1.教材第32页练习六第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</a:t>
            </a:r>
            <a:r>
              <a:rPr 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,6,7,8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352497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2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524100" y="1643050"/>
            <a:ext cx="77867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809852" y="2259320"/>
            <a:ext cx="19481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/>
              <a:t>　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596066" y="2259320"/>
            <a:ext cx="1541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240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452926" y="2259320"/>
            <a:ext cx="1427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= 600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30" name="矩形 29"/>
          <p:cNvSpPr/>
          <p:nvPr/>
        </p:nvSpPr>
        <p:spPr>
          <a:xfrm>
            <a:off x="4310050" y="3259452"/>
            <a:ext cx="1168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809852" y="3259452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25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382016" y="2254558"/>
            <a:ext cx="13716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400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596066" y="3259452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809852" y="4331022"/>
            <a:ext cx="1541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270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596066" y="4331022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39140" y="3259452"/>
            <a:ext cx="1168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70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4238612" y="5474030"/>
            <a:ext cx="1168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8239140" y="4331022"/>
            <a:ext cx="11684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20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2809852" y="5474030"/>
            <a:ext cx="1351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81488" y="4259584"/>
            <a:ext cx="13716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300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sp>
        <p:nvSpPr>
          <p:cNvPr id="28" name="矩形 27"/>
          <p:cNvSpPr/>
          <p:nvPr/>
        </p:nvSpPr>
        <p:spPr>
          <a:xfrm>
            <a:off x="6596066" y="5402592"/>
            <a:ext cx="15417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540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0÷</a:t>
            </a:r>
            <a:r>
              <a:rPr lang="en-US" altLang="zh-CN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endParaRPr lang="zh-CN" altLang="en-US" sz="3200" dirty="0" smtClean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239140" y="5402592"/>
            <a:ext cx="137160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+mn-ea"/>
                <a:ea typeface="+mn-ea"/>
              </a:rPr>
              <a:t>= </a:t>
            </a:r>
            <a:r>
              <a:rPr lang="en-US" altLang="zh-CN" sz="3200" dirty="0" smtClean="0">
                <a:solidFill>
                  <a:srgbClr val="C00000"/>
                </a:solidFill>
                <a:latin typeface="+mn-ea"/>
                <a:ea typeface="+mn-ea"/>
              </a:rPr>
              <a:t>900</a:t>
            </a:r>
            <a:r>
              <a:rPr lang="zh-CN" altLang="en-US" dirty="0" smtClean="0"/>
              <a:t>　</a:t>
            </a:r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02235" y="7175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7" name="图片 6" descr="fxzb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7" name="组合 166" descr="7b0a202020202274657874626f78223a20227b5c2263617465676f72795f69645c223a31303530312c5c2269645c223a32303334333830367d220a7d0a"/>
          <p:cNvGrpSpPr/>
          <p:nvPr/>
        </p:nvGrpSpPr>
        <p:grpSpPr>
          <a:xfrm>
            <a:off x="2936875" y="448945"/>
            <a:ext cx="3658235" cy="1315720"/>
            <a:chOff x="5010" y="2529"/>
            <a:chExt cx="9826" cy="5186"/>
          </a:xfrm>
        </p:grpSpPr>
        <p:grpSp>
          <p:nvGrpSpPr>
            <p:cNvPr id="168" name="组合 167"/>
            <p:cNvGrpSpPr/>
            <p:nvPr/>
          </p:nvGrpSpPr>
          <p:grpSpPr>
            <a:xfrm>
              <a:off x="5010" y="2529"/>
              <a:ext cx="9826" cy="5186"/>
              <a:chOff x="5010" y="2529"/>
              <a:chExt cx="9826" cy="5186"/>
            </a:xfrm>
          </p:grpSpPr>
          <p:grpSp>
            <p:nvGrpSpPr>
              <p:cNvPr id="13140" name="图形 12978"/>
              <p:cNvGrpSpPr/>
              <p:nvPr/>
            </p:nvGrpSpPr>
            <p:grpSpPr>
              <a:xfrm>
                <a:off x="6796" y="2529"/>
                <a:ext cx="1569" cy="1205"/>
                <a:chOff x="4315648" y="1605624"/>
                <a:chExt cx="996060" cy="765144"/>
              </a:xfrm>
            </p:grpSpPr>
            <p:sp>
              <p:nvSpPr>
                <p:cNvPr id="13141" name="任意多边形: 形状 13140"/>
                <p:cNvSpPr/>
                <p:nvPr/>
              </p:nvSpPr>
              <p:spPr>
                <a:xfrm>
                  <a:off x="4745478" y="2160795"/>
                  <a:ext cx="515418" cy="165497"/>
                </a:xfrm>
                <a:custGeom>
                  <a:avLst/>
                  <a:gdLst>
                    <a:gd name="connsiteX0" fmla="*/ 82749 w 515418"/>
                    <a:gd name="connsiteY0" fmla="*/ 165497 h 165497"/>
                    <a:gd name="connsiteX1" fmla="*/ 0 w 515418"/>
                    <a:gd name="connsiteY1" fmla="*/ 82749 h 165497"/>
                    <a:gd name="connsiteX2" fmla="*/ 82749 w 515418"/>
                    <a:gd name="connsiteY2" fmla="*/ 0 h 165497"/>
                    <a:gd name="connsiteX3" fmla="*/ 515418 w 515418"/>
                    <a:gd name="connsiteY3" fmla="*/ 0 h 165497"/>
                    <a:gd name="connsiteX4" fmla="*/ 515418 w 515418"/>
                    <a:gd name="connsiteY4" fmla="*/ 164761 h 165497"/>
                    <a:gd name="connsiteX5" fmla="*/ 82749 w 515418"/>
                    <a:gd name="connsiteY5" fmla="*/ 165497 h 16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418" h="165497">
                      <a:moveTo>
                        <a:pt x="82749" y="165497"/>
                      </a:moveTo>
                      <a:cubicBezTo>
                        <a:pt x="37116" y="165497"/>
                        <a:pt x="0" y="128486"/>
                        <a:pt x="0" y="82749"/>
                      </a:cubicBezTo>
                      <a:cubicBezTo>
                        <a:pt x="0" y="37116"/>
                        <a:pt x="37011" y="0"/>
                        <a:pt x="82749" y="0"/>
                      </a:cubicBezTo>
                      <a:lnTo>
                        <a:pt x="515418" y="0"/>
                      </a:lnTo>
                      <a:lnTo>
                        <a:pt x="515418" y="164761"/>
                      </a:lnTo>
                      <a:lnTo>
                        <a:pt x="82749" y="1654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2" name="任意多边形: 形状 13141"/>
                <p:cNvSpPr/>
                <p:nvPr/>
              </p:nvSpPr>
              <p:spPr>
                <a:xfrm>
                  <a:off x="4315648" y="2116319"/>
                  <a:ext cx="994771" cy="254449"/>
                </a:xfrm>
                <a:custGeom>
                  <a:avLst/>
                  <a:gdLst>
                    <a:gd name="connsiteX0" fmla="*/ 514261 w 994771"/>
                    <a:gd name="connsiteY0" fmla="*/ 50154 h 254449"/>
                    <a:gd name="connsiteX1" fmla="*/ 994772 w 994771"/>
                    <a:gd name="connsiteY1" fmla="*/ 50154 h 254449"/>
                    <a:gd name="connsiteX2" fmla="*/ 994772 w 994771"/>
                    <a:gd name="connsiteY2" fmla="*/ 0 h 254449"/>
                    <a:gd name="connsiteX3" fmla="*/ 127225 w 994771"/>
                    <a:gd name="connsiteY3" fmla="*/ 0 h 254449"/>
                    <a:gd name="connsiteX4" fmla="*/ 0 w 994771"/>
                    <a:gd name="connsiteY4" fmla="*/ 127225 h 254449"/>
                    <a:gd name="connsiteX5" fmla="*/ 0 w 994771"/>
                    <a:gd name="connsiteY5" fmla="*/ 127225 h 254449"/>
                    <a:gd name="connsiteX6" fmla="*/ 127225 w 994771"/>
                    <a:gd name="connsiteY6" fmla="*/ 254450 h 254449"/>
                    <a:gd name="connsiteX7" fmla="*/ 994772 w 994771"/>
                    <a:gd name="connsiteY7" fmla="*/ 254450 h 254449"/>
                    <a:gd name="connsiteX8" fmla="*/ 994772 w 994771"/>
                    <a:gd name="connsiteY8" fmla="*/ 204296 h 254449"/>
                    <a:gd name="connsiteX9" fmla="*/ 514261 w 994771"/>
                    <a:gd name="connsiteY9" fmla="*/ 204296 h 254449"/>
                    <a:gd name="connsiteX10" fmla="*/ 437191 w 994771"/>
                    <a:gd name="connsiteY10" fmla="*/ 127225 h 254449"/>
                    <a:gd name="connsiteX11" fmla="*/ 514261 w 994771"/>
                    <a:gd name="connsiteY11" fmla="*/ 50154 h 25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4771" h="254449">
                      <a:moveTo>
                        <a:pt x="514261" y="50154"/>
                      </a:moveTo>
                      <a:lnTo>
                        <a:pt x="994772" y="50154"/>
                      </a:lnTo>
                      <a:lnTo>
                        <a:pt x="994772" y="0"/>
                      </a:lnTo>
                      <a:lnTo>
                        <a:pt x="127225" y="0"/>
                      </a:lnTo>
                      <a:cubicBezTo>
                        <a:pt x="56988" y="0"/>
                        <a:pt x="0" y="56988"/>
                        <a:pt x="0" y="127225"/>
                      </a:cubicBezTo>
                      <a:lnTo>
                        <a:pt x="0" y="127225"/>
                      </a:lnTo>
                      <a:cubicBezTo>
                        <a:pt x="0" y="197461"/>
                        <a:pt x="56988" y="254450"/>
                        <a:pt x="127225" y="254450"/>
                      </a:cubicBezTo>
                      <a:lnTo>
                        <a:pt x="994772" y="254450"/>
                      </a:lnTo>
                      <a:lnTo>
                        <a:pt x="994772" y="204296"/>
                      </a:lnTo>
                      <a:lnTo>
                        <a:pt x="514261" y="204296"/>
                      </a:lnTo>
                      <a:cubicBezTo>
                        <a:pt x="471678" y="204296"/>
                        <a:pt x="437191" y="169808"/>
                        <a:pt x="437191" y="127225"/>
                      </a:cubicBezTo>
                      <a:cubicBezTo>
                        <a:pt x="437191" y="84641"/>
                        <a:pt x="471678" y="50154"/>
                        <a:pt x="514261" y="50154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3" name="任意多边形: 形状 13142"/>
                <p:cNvSpPr/>
                <p:nvPr/>
              </p:nvSpPr>
              <p:spPr>
                <a:xfrm>
                  <a:off x="4315648" y="2243544"/>
                  <a:ext cx="994771" cy="127224"/>
                </a:xfrm>
                <a:custGeom>
                  <a:avLst/>
                  <a:gdLst>
                    <a:gd name="connsiteX0" fmla="*/ 514261 w 994771"/>
                    <a:gd name="connsiteY0" fmla="*/ 77071 h 127224"/>
                    <a:gd name="connsiteX1" fmla="*/ 437191 w 994771"/>
                    <a:gd name="connsiteY1" fmla="*/ 0 h 127224"/>
                    <a:gd name="connsiteX2" fmla="*/ 0 w 994771"/>
                    <a:gd name="connsiteY2" fmla="*/ 0 h 127224"/>
                    <a:gd name="connsiteX3" fmla="*/ 0 w 994771"/>
                    <a:gd name="connsiteY3" fmla="*/ 0 h 127224"/>
                    <a:gd name="connsiteX4" fmla="*/ 127225 w 994771"/>
                    <a:gd name="connsiteY4" fmla="*/ 127225 h 127224"/>
                    <a:gd name="connsiteX5" fmla="*/ 994772 w 994771"/>
                    <a:gd name="connsiteY5" fmla="*/ 127225 h 127224"/>
                    <a:gd name="connsiteX6" fmla="*/ 994772 w 994771"/>
                    <a:gd name="connsiteY6" fmla="*/ 77071 h 127224"/>
                    <a:gd name="connsiteX7" fmla="*/ 514261 w 994771"/>
                    <a:gd name="connsiteY7" fmla="*/ 77071 h 12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4771" h="127224">
                      <a:moveTo>
                        <a:pt x="514261" y="77071"/>
                      </a:moveTo>
                      <a:cubicBezTo>
                        <a:pt x="471678" y="77071"/>
                        <a:pt x="437191" y="42584"/>
                        <a:pt x="43719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0236"/>
                        <a:pt x="56988" y="127225"/>
                        <a:pt x="127225" y="127225"/>
                      </a:cubicBezTo>
                      <a:lnTo>
                        <a:pt x="994772" y="127225"/>
                      </a:lnTo>
                      <a:lnTo>
                        <a:pt x="994772" y="77071"/>
                      </a:lnTo>
                      <a:lnTo>
                        <a:pt x="514261" y="7707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4" name="任意多边形: 形状 13143"/>
                <p:cNvSpPr/>
                <p:nvPr/>
              </p:nvSpPr>
              <p:spPr>
                <a:xfrm>
                  <a:off x="5230720" y="2166473"/>
                  <a:ext cx="6308" cy="154141"/>
                </a:xfrm>
                <a:custGeom>
                  <a:avLst/>
                  <a:gdLst>
                    <a:gd name="connsiteX0" fmla="*/ 0 w 6308"/>
                    <a:gd name="connsiteY0" fmla="*/ 0 h 154141"/>
                    <a:gd name="connsiteX1" fmla="*/ 6309 w 6308"/>
                    <a:gd name="connsiteY1" fmla="*/ 0 h 154141"/>
                    <a:gd name="connsiteX2" fmla="*/ 6309 w 6308"/>
                    <a:gd name="connsiteY2" fmla="*/ 154142 h 154141"/>
                    <a:gd name="connsiteX3" fmla="*/ 0 w 6308"/>
                    <a:gd name="connsiteY3" fmla="*/ 154142 h 154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08" h="154141">
                      <a:moveTo>
                        <a:pt x="0" y="0"/>
                      </a:moveTo>
                      <a:lnTo>
                        <a:pt x="6309" y="0"/>
                      </a:lnTo>
                      <a:lnTo>
                        <a:pt x="6309" y="154142"/>
                      </a:lnTo>
                      <a:lnTo>
                        <a:pt x="0" y="15414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45" name="图形 12978"/>
                <p:cNvGrpSpPr/>
                <p:nvPr/>
              </p:nvGrpSpPr>
              <p:grpSpPr>
                <a:xfrm>
                  <a:off x="4778516" y="1605624"/>
                  <a:ext cx="533192" cy="542027"/>
                  <a:chOff x="4778516" y="1605624"/>
                  <a:chExt cx="533192" cy="542027"/>
                </a:xfrm>
              </p:grpSpPr>
              <p:grpSp>
                <p:nvGrpSpPr>
                  <p:cNvPr id="13146" name="图形 12978"/>
                  <p:cNvGrpSpPr/>
                  <p:nvPr/>
                </p:nvGrpSpPr>
                <p:grpSpPr>
                  <a:xfrm>
                    <a:off x="4778516" y="1608777"/>
                    <a:ext cx="533192" cy="535682"/>
                    <a:chOff x="4778516" y="1608777"/>
                    <a:chExt cx="533192" cy="535682"/>
                  </a:xfrm>
                </p:grpSpPr>
                <p:sp>
                  <p:nvSpPr>
                    <p:cNvPr id="13147" name="任意多边形: 形状 13146"/>
                    <p:cNvSpPr/>
                    <p:nvPr/>
                  </p:nvSpPr>
                  <p:spPr>
                    <a:xfrm>
                      <a:off x="4878329" y="1751888"/>
                      <a:ext cx="309553" cy="242357"/>
                    </a:xfrm>
                    <a:custGeom>
                      <a:avLst/>
                      <a:gdLst>
                        <a:gd name="connsiteX0" fmla="*/ 253029 w 309553"/>
                        <a:gd name="connsiteY0" fmla="*/ 27443 h 242357"/>
                        <a:gd name="connsiteX1" fmla="*/ 196356 w 309553"/>
                        <a:gd name="connsiteY1" fmla="*/ 0 h 242357"/>
                        <a:gd name="connsiteX2" fmla="*/ 131062 w 309553"/>
                        <a:gd name="connsiteY2" fmla="*/ 105 h 242357"/>
                        <a:gd name="connsiteX3" fmla="*/ 56619 w 309553"/>
                        <a:gd name="connsiteY3" fmla="*/ 31438 h 242357"/>
                        <a:gd name="connsiteX4" fmla="*/ 157 w 309553"/>
                        <a:gd name="connsiteY4" fmla="*/ 187683 h 242357"/>
                        <a:gd name="connsiteX5" fmla="*/ 37798 w 309553"/>
                        <a:gd name="connsiteY5" fmla="*/ 242358 h 242357"/>
                        <a:gd name="connsiteX6" fmla="*/ 277633 w 309553"/>
                        <a:gd name="connsiteY6" fmla="*/ 233841 h 242357"/>
                        <a:gd name="connsiteX7" fmla="*/ 309387 w 309553"/>
                        <a:gd name="connsiteY7" fmla="*/ 187683 h 242357"/>
                        <a:gd name="connsiteX8" fmla="*/ 253029 w 309553"/>
                        <a:gd name="connsiteY8" fmla="*/ 27443 h 242357"/>
                        <a:gd name="connsiteX9" fmla="*/ 52834 w 309553"/>
                        <a:gd name="connsiteY9" fmla="*/ 152459 h 242357"/>
                        <a:gd name="connsiteX10" fmla="*/ 75125 w 309553"/>
                        <a:gd name="connsiteY10" fmla="*/ 95997 h 242357"/>
                        <a:gd name="connsiteX11" fmla="*/ 76597 w 309553"/>
                        <a:gd name="connsiteY11" fmla="*/ 96102 h 242357"/>
                        <a:gd name="connsiteX12" fmla="*/ 88899 w 309553"/>
                        <a:gd name="connsiteY12" fmla="*/ 152459 h 242357"/>
                        <a:gd name="connsiteX13" fmla="*/ 52834 w 309553"/>
                        <a:gd name="connsiteY13" fmla="*/ 152459 h 242357"/>
                        <a:gd name="connsiteX14" fmla="*/ 225902 w 309553"/>
                        <a:gd name="connsiteY14" fmla="*/ 152459 h 242357"/>
                        <a:gd name="connsiteX15" fmla="*/ 238099 w 309553"/>
                        <a:gd name="connsiteY15" fmla="*/ 96417 h 242357"/>
                        <a:gd name="connsiteX16" fmla="*/ 239571 w 309553"/>
                        <a:gd name="connsiteY16" fmla="*/ 96207 h 242357"/>
                        <a:gd name="connsiteX17" fmla="*/ 261756 w 309553"/>
                        <a:gd name="connsiteY17" fmla="*/ 152354 h 242357"/>
                        <a:gd name="connsiteX18" fmla="*/ 225902 w 309553"/>
                        <a:gd name="connsiteY18" fmla="*/ 152354 h 2423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09553" h="242357">
                          <a:moveTo>
                            <a:pt x="253029" y="27443"/>
                          </a:moveTo>
                          <a:lnTo>
                            <a:pt x="196356" y="0"/>
                          </a:lnTo>
                          <a:lnTo>
                            <a:pt x="131062" y="105"/>
                          </a:lnTo>
                          <a:lnTo>
                            <a:pt x="56619" y="31438"/>
                          </a:lnTo>
                          <a:cubicBezTo>
                            <a:pt x="48628" y="37852"/>
                            <a:pt x="-3208" y="158453"/>
                            <a:pt x="157" y="187683"/>
                          </a:cubicBezTo>
                          <a:lnTo>
                            <a:pt x="37798" y="242358"/>
                          </a:lnTo>
                          <a:lnTo>
                            <a:pt x="277633" y="233841"/>
                          </a:lnTo>
                          <a:lnTo>
                            <a:pt x="309387" y="187683"/>
                          </a:lnTo>
                          <a:cubicBezTo>
                            <a:pt x="312856" y="158453"/>
                            <a:pt x="261020" y="33962"/>
                            <a:pt x="253029" y="27443"/>
                          </a:cubicBezTo>
                          <a:close/>
                          <a:moveTo>
                            <a:pt x="52834" y="152459"/>
                          </a:moveTo>
                          <a:cubicBezTo>
                            <a:pt x="52834" y="152459"/>
                            <a:pt x="65872" y="115133"/>
                            <a:pt x="75125" y="95997"/>
                          </a:cubicBezTo>
                          <a:cubicBezTo>
                            <a:pt x="75440" y="95366"/>
                            <a:pt x="76386" y="95366"/>
                            <a:pt x="76597" y="96102"/>
                          </a:cubicBezTo>
                          <a:cubicBezTo>
                            <a:pt x="79015" y="105144"/>
                            <a:pt x="88899" y="138580"/>
                            <a:pt x="88899" y="152459"/>
                          </a:cubicBezTo>
                          <a:lnTo>
                            <a:pt x="52834" y="152459"/>
                          </a:lnTo>
                          <a:close/>
                          <a:moveTo>
                            <a:pt x="225902" y="152459"/>
                          </a:moveTo>
                          <a:cubicBezTo>
                            <a:pt x="227269" y="136583"/>
                            <a:pt x="236311" y="105775"/>
                            <a:pt x="238099" y="96417"/>
                          </a:cubicBezTo>
                          <a:cubicBezTo>
                            <a:pt x="238204" y="95681"/>
                            <a:pt x="239255" y="95576"/>
                            <a:pt x="239571" y="96207"/>
                          </a:cubicBezTo>
                          <a:cubicBezTo>
                            <a:pt x="248823" y="115449"/>
                            <a:pt x="261756" y="152354"/>
                            <a:pt x="261756" y="152354"/>
                          </a:cubicBezTo>
                          <a:lnTo>
                            <a:pt x="225902" y="152354"/>
                          </a:lnTo>
                          <a:close/>
                        </a:path>
                      </a:pathLst>
                    </a:custGeom>
                    <a:solidFill>
                      <a:srgbClr val="AFD4F6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8" name="任意多边形: 形状 13147"/>
                    <p:cNvSpPr/>
                    <p:nvPr/>
                  </p:nvSpPr>
                  <p:spPr>
                    <a:xfrm>
                      <a:off x="5079522" y="2105700"/>
                      <a:ext cx="109982" cy="33191"/>
                    </a:xfrm>
                    <a:custGeom>
                      <a:avLst/>
                      <a:gdLst>
                        <a:gd name="connsiteX0" fmla="*/ 66662 w 109982"/>
                        <a:gd name="connsiteY0" fmla="*/ 0 h 33191"/>
                        <a:gd name="connsiteX1" fmla="*/ 103462 w 109982"/>
                        <a:gd name="connsiteY1" fmla="*/ 13774 h 33191"/>
                        <a:gd name="connsiteX2" fmla="*/ 109140 w 109982"/>
                        <a:gd name="connsiteY2" fmla="*/ 27232 h 33191"/>
                        <a:gd name="connsiteX3" fmla="*/ 109140 w 109982"/>
                        <a:gd name="connsiteY3" fmla="*/ 27232 h 33191"/>
                        <a:gd name="connsiteX4" fmla="*/ 98836 w 109982"/>
                        <a:gd name="connsiteY4" fmla="*/ 33120 h 33191"/>
                        <a:gd name="connsiteX5" fmla="*/ 0 w 109982"/>
                        <a:gd name="connsiteY5" fmla="*/ 21555 h 33191"/>
                        <a:gd name="connsiteX6" fmla="*/ 66662 w 109982"/>
                        <a:gd name="connsiteY6" fmla="*/ 0 h 33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982" h="33191">
                          <a:moveTo>
                            <a:pt x="66662" y="0"/>
                          </a:moveTo>
                          <a:lnTo>
                            <a:pt x="103462" y="13774"/>
                          </a:lnTo>
                          <a:cubicBezTo>
                            <a:pt x="108825" y="15772"/>
                            <a:pt x="111453" y="21975"/>
                            <a:pt x="109140" y="27232"/>
                          </a:cubicBezTo>
                          <a:lnTo>
                            <a:pt x="109140" y="27232"/>
                          </a:lnTo>
                          <a:cubicBezTo>
                            <a:pt x="107353" y="31228"/>
                            <a:pt x="103147" y="33646"/>
                            <a:pt x="98836" y="33120"/>
                          </a:cubicBezTo>
                          <a:lnTo>
                            <a:pt x="0" y="21555"/>
                          </a:lnTo>
                          <a:lnTo>
                            <a:pt x="66662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9" name="任意多边形: 形状 13148"/>
                    <p:cNvSpPr/>
                    <p:nvPr/>
                  </p:nvSpPr>
                  <p:spPr>
                    <a:xfrm>
                      <a:off x="4778516" y="1966906"/>
                      <a:ext cx="533192" cy="167813"/>
                    </a:xfrm>
                    <a:custGeom>
                      <a:avLst/>
                      <a:gdLst>
                        <a:gd name="connsiteX0" fmla="*/ 516763 w 533192"/>
                        <a:gd name="connsiteY0" fmla="*/ 424 h 167813"/>
                        <a:gd name="connsiteX1" fmla="*/ 506354 w 533192"/>
                        <a:gd name="connsiteY1" fmla="*/ 529 h 167813"/>
                        <a:gd name="connsiteX2" fmla="*/ 376605 w 533192"/>
                        <a:gd name="connsiteY2" fmla="*/ 37855 h 167813"/>
                        <a:gd name="connsiteX3" fmla="*/ 336020 w 533192"/>
                        <a:gd name="connsiteY3" fmla="*/ 69609 h 167813"/>
                        <a:gd name="connsiteX4" fmla="*/ 298799 w 533192"/>
                        <a:gd name="connsiteY4" fmla="*/ 71922 h 167813"/>
                        <a:gd name="connsiteX5" fmla="*/ 61067 w 533192"/>
                        <a:gd name="connsiteY5" fmla="*/ 7048 h 167813"/>
                        <a:gd name="connsiteX6" fmla="*/ 2607 w 533192"/>
                        <a:gd name="connsiteY6" fmla="*/ 50052 h 167813"/>
                        <a:gd name="connsiteX7" fmla="*/ 38566 w 533192"/>
                        <a:gd name="connsiteY7" fmla="*/ 85591 h 167813"/>
                        <a:gd name="connsiteX8" fmla="*/ 38566 w 533192"/>
                        <a:gd name="connsiteY8" fmla="*/ 85591 h 167813"/>
                        <a:gd name="connsiteX9" fmla="*/ 182824 w 533192"/>
                        <a:gd name="connsiteY9" fmla="*/ 150255 h 167813"/>
                        <a:gd name="connsiteX10" fmla="*/ 185137 w 533192"/>
                        <a:gd name="connsiteY10" fmla="*/ 160349 h 167813"/>
                        <a:gd name="connsiteX11" fmla="*/ 237605 w 533192"/>
                        <a:gd name="connsiteY11" fmla="*/ 158246 h 167813"/>
                        <a:gd name="connsiteX12" fmla="*/ 252956 w 533192"/>
                        <a:gd name="connsiteY12" fmla="*/ 143736 h 167813"/>
                        <a:gd name="connsiteX13" fmla="*/ 264416 w 533192"/>
                        <a:gd name="connsiteY13" fmla="*/ 145208 h 167813"/>
                        <a:gd name="connsiteX14" fmla="*/ 270620 w 533192"/>
                        <a:gd name="connsiteY14" fmla="*/ 167814 h 167813"/>
                        <a:gd name="connsiteX15" fmla="*/ 358836 w 533192"/>
                        <a:gd name="connsiteY15" fmla="*/ 141528 h 167813"/>
                        <a:gd name="connsiteX16" fmla="*/ 385753 w 533192"/>
                        <a:gd name="connsiteY16" fmla="*/ 144787 h 167813"/>
                        <a:gd name="connsiteX17" fmla="*/ 512662 w 533192"/>
                        <a:gd name="connsiteY17" fmla="*/ 60566 h 167813"/>
                        <a:gd name="connsiteX18" fmla="*/ 512452 w 533192"/>
                        <a:gd name="connsiteY18" fmla="*/ 60777 h 167813"/>
                        <a:gd name="connsiteX19" fmla="*/ 514870 w 533192"/>
                        <a:gd name="connsiteY19" fmla="*/ 59094 h 167813"/>
                        <a:gd name="connsiteX20" fmla="*/ 530327 w 533192"/>
                        <a:gd name="connsiteY20" fmla="*/ 37750 h 167813"/>
                        <a:gd name="connsiteX21" fmla="*/ 516763 w 533192"/>
                        <a:gd name="connsiteY21" fmla="*/ 424 h 167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533192" h="167813">
                          <a:moveTo>
                            <a:pt x="516763" y="424"/>
                          </a:moveTo>
                          <a:cubicBezTo>
                            <a:pt x="513293" y="-207"/>
                            <a:pt x="509823" y="-102"/>
                            <a:pt x="506354" y="529"/>
                          </a:cubicBezTo>
                          <a:cubicBezTo>
                            <a:pt x="469238" y="6943"/>
                            <a:pt x="433699" y="16406"/>
                            <a:pt x="376605" y="37855"/>
                          </a:cubicBezTo>
                          <a:lnTo>
                            <a:pt x="336020" y="69609"/>
                          </a:lnTo>
                          <a:cubicBezTo>
                            <a:pt x="325505" y="70029"/>
                            <a:pt x="304687" y="73604"/>
                            <a:pt x="298799" y="71922"/>
                          </a:cubicBezTo>
                          <a:cubicBezTo>
                            <a:pt x="217101" y="48370"/>
                            <a:pt x="61067" y="7048"/>
                            <a:pt x="61067" y="7048"/>
                          </a:cubicBezTo>
                          <a:cubicBezTo>
                            <a:pt x="61067" y="7048"/>
                            <a:pt x="-14847" y="-9039"/>
                            <a:pt x="2607" y="50052"/>
                          </a:cubicBezTo>
                          <a:cubicBezTo>
                            <a:pt x="6497" y="63300"/>
                            <a:pt x="19850" y="75076"/>
                            <a:pt x="38566" y="85591"/>
                          </a:cubicBezTo>
                          <a:lnTo>
                            <a:pt x="38566" y="85591"/>
                          </a:lnTo>
                          <a:cubicBezTo>
                            <a:pt x="38566" y="85591"/>
                            <a:pt x="73474" y="119973"/>
                            <a:pt x="182824" y="150255"/>
                          </a:cubicBezTo>
                          <a:lnTo>
                            <a:pt x="185137" y="160349"/>
                          </a:lnTo>
                          <a:cubicBezTo>
                            <a:pt x="185137" y="160349"/>
                            <a:pt x="233504" y="157510"/>
                            <a:pt x="237605" y="158246"/>
                          </a:cubicBezTo>
                          <a:cubicBezTo>
                            <a:pt x="239602" y="158561"/>
                            <a:pt x="246332" y="151306"/>
                            <a:pt x="252956" y="143736"/>
                          </a:cubicBezTo>
                          <a:cubicBezTo>
                            <a:pt x="257582" y="144367"/>
                            <a:pt x="261472" y="144892"/>
                            <a:pt x="264416" y="145208"/>
                          </a:cubicBezTo>
                          <a:lnTo>
                            <a:pt x="270620" y="167814"/>
                          </a:lnTo>
                          <a:cubicBezTo>
                            <a:pt x="270620" y="167814"/>
                            <a:pt x="306684" y="161085"/>
                            <a:pt x="358836" y="141528"/>
                          </a:cubicBezTo>
                          <a:lnTo>
                            <a:pt x="385753" y="144787"/>
                          </a:lnTo>
                          <a:cubicBezTo>
                            <a:pt x="452625" y="117555"/>
                            <a:pt x="512662" y="60566"/>
                            <a:pt x="512662" y="60566"/>
                          </a:cubicBezTo>
                          <a:lnTo>
                            <a:pt x="512452" y="60777"/>
                          </a:lnTo>
                          <a:cubicBezTo>
                            <a:pt x="513293" y="60251"/>
                            <a:pt x="514029" y="59620"/>
                            <a:pt x="514870" y="59094"/>
                          </a:cubicBezTo>
                          <a:cubicBezTo>
                            <a:pt x="521074" y="54678"/>
                            <a:pt x="528013" y="45110"/>
                            <a:pt x="530327" y="37750"/>
                          </a:cubicBezTo>
                          <a:cubicBezTo>
                            <a:pt x="539054" y="9256"/>
                            <a:pt x="525911" y="2106"/>
                            <a:pt x="516763" y="424"/>
                          </a:cubicBezTo>
                          <a:close/>
                        </a:path>
                      </a:pathLst>
                    </a:custGeom>
                    <a:solidFill>
                      <a:srgbClr val="007F79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0" name="任意多边形: 形状 13149"/>
                    <p:cNvSpPr/>
                    <p:nvPr/>
                  </p:nvSpPr>
                  <p:spPr>
                    <a:xfrm>
                      <a:off x="4938201" y="2096026"/>
                      <a:ext cx="110934" cy="48433"/>
                    </a:xfrm>
                    <a:custGeom>
                      <a:avLst/>
                      <a:gdLst>
                        <a:gd name="connsiteX0" fmla="*/ 100209 w 110934"/>
                        <a:gd name="connsiteY0" fmla="*/ 0 h 48433"/>
                        <a:gd name="connsiteX1" fmla="*/ 8313 w 110934"/>
                        <a:gd name="connsiteY1" fmla="*/ 25024 h 48433"/>
                        <a:gd name="connsiteX2" fmla="*/ 217 w 110934"/>
                        <a:gd name="connsiteY2" fmla="*/ 38062 h 48433"/>
                        <a:gd name="connsiteX3" fmla="*/ 533 w 110934"/>
                        <a:gd name="connsiteY3" fmla="*/ 39429 h 48433"/>
                        <a:gd name="connsiteX4" fmla="*/ 12729 w 110934"/>
                        <a:gd name="connsiteY4" fmla="*/ 48366 h 48433"/>
                        <a:gd name="connsiteX5" fmla="*/ 110934 w 110934"/>
                        <a:gd name="connsiteY5" fmla="*/ 38483 h 48433"/>
                        <a:gd name="connsiteX6" fmla="*/ 100209 w 110934"/>
                        <a:gd name="connsiteY6" fmla="*/ 0 h 48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0934" h="48433">
                          <a:moveTo>
                            <a:pt x="100209" y="0"/>
                          </a:moveTo>
                          <a:lnTo>
                            <a:pt x="8313" y="25024"/>
                          </a:lnTo>
                          <a:cubicBezTo>
                            <a:pt x="2635" y="26602"/>
                            <a:pt x="-939" y="32279"/>
                            <a:pt x="217" y="38062"/>
                          </a:cubicBezTo>
                          <a:lnTo>
                            <a:pt x="533" y="39429"/>
                          </a:lnTo>
                          <a:cubicBezTo>
                            <a:pt x="1689" y="45107"/>
                            <a:pt x="6946" y="48997"/>
                            <a:pt x="12729" y="48366"/>
                          </a:cubicBezTo>
                          <a:lnTo>
                            <a:pt x="110934" y="38483"/>
                          </a:lnTo>
                          <a:lnTo>
                            <a:pt x="100209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1" name="任意多边形: 形状 13150"/>
                    <p:cNvSpPr/>
                    <p:nvPr/>
                  </p:nvSpPr>
                  <p:spPr>
                    <a:xfrm>
                      <a:off x="4916233" y="1904348"/>
                      <a:ext cx="239834" cy="147622"/>
                    </a:xfrm>
                    <a:custGeom>
                      <a:avLst/>
                      <a:gdLst>
                        <a:gd name="connsiteX0" fmla="*/ 0 w 239834"/>
                        <a:gd name="connsiteY0" fmla="*/ 0 h 147622"/>
                        <a:gd name="connsiteX1" fmla="*/ 210 w 239834"/>
                        <a:gd name="connsiteY1" fmla="*/ 122283 h 147622"/>
                        <a:gd name="connsiteX2" fmla="*/ 63087 w 239834"/>
                        <a:gd name="connsiteY2" fmla="*/ 147623 h 147622"/>
                        <a:gd name="connsiteX3" fmla="*/ 133008 w 239834"/>
                        <a:gd name="connsiteY3" fmla="*/ 146361 h 147622"/>
                        <a:gd name="connsiteX4" fmla="*/ 223958 w 239834"/>
                        <a:gd name="connsiteY4" fmla="*/ 145835 h 147622"/>
                        <a:gd name="connsiteX5" fmla="*/ 239834 w 239834"/>
                        <a:gd name="connsiteY5" fmla="*/ 137739 h 147622"/>
                        <a:gd name="connsiteX6" fmla="*/ 239834 w 239834"/>
                        <a:gd name="connsiteY6" fmla="*/ 0 h 14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39834" h="147622">
                          <a:moveTo>
                            <a:pt x="0" y="0"/>
                          </a:moveTo>
                          <a:lnTo>
                            <a:pt x="210" y="122283"/>
                          </a:lnTo>
                          <a:lnTo>
                            <a:pt x="63087" y="147623"/>
                          </a:lnTo>
                          <a:lnTo>
                            <a:pt x="133008" y="146361"/>
                          </a:lnTo>
                          <a:lnTo>
                            <a:pt x="223958" y="145835"/>
                          </a:lnTo>
                          <a:lnTo>
                            <a:pt x="239834" y="137739"/>
                          </a:lnTo>
                          <a:lnTo>
                            <a:pt x="239834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52" name="图形 12978"/>
                    <p:cNvGrpSpPr/>
                    <p:nvPr/>
                  </p:nvGrpSpPr>
                  <p:grpSpPr>
                    <a:xfrm>
                      <a:off x="4974126" y="1608777"/>
                      <a:ext cx="127554" cy="159513"/>
                      <a:chOff x="4974126" y="1608777"/>
                      <a:chExt cx="127554" cy="159513"/>
                    </a:xfrm>
                  </p:grpSpPr>
                  <p:sp>
                    <p:nvSpPr>
                      <p:cNvPr id="13153" name="任意多边形: 形状 13152"/>
                      <p:cNvSpPr/>
                      <p:nvPr/>
                    </p:nvSpPr>
                    <p:spPr>
                      <a:xfrm>
                        <a:off x="5001607" y="1631393"/>
                        <a:ext cx="100073" cy="136898"/>
                      </a:xfrm>
                      <a:custGeom>
                        <a:avLst/>
                        <a:gdLst>
                          <a:gd name="connsiteX0" fmla="*/ 99996 w 100073"/>
                          <a:gd name="connsiteY0" fmla="*/ 57514 h 136898"/>
                          <a:gd name="connsiteX1" fmla="*/ 84855 w 100073"/>
                          <a:gd name="connsiteY1" fmla="*/ 38273 h 136898"/>
                          <a:gd name="connsiteX2" fmla="*/ 82332 w 100073"/>
                          <a:gd name="connsiteY2" fmla="*/ 12512 h 136898"/>
                          <a:gd name="connsiteX3" fmla="*/ 74972 w 100073"/>
                          <a:gd name="connsiteY3" fmla="*/ 2629 h 136898"/>
                          <a:gd name="connsiteX4" fmla="*/ 45321 w 100073"/>
                          <a:gd name="connsiteY4" fmla="*/ 0 h 136898"/>
                          <a:gd name="connsiteX5" fmla="*/ 18824 w 100073"/>
                          <a:gd name="connsiteY5" fmla="*/ 12512 h 136898"/>
                          <a:gd name="connsiteX6" fmla="*/ 14093 w 100073"/>
                          <a:gd name="connsiteY6" fmla="*/ 38273 h 136898"/>
                          <a:gd name="connsiteX7" fmla="*/ 2948 w 100073"/>
                          <a:gd name="connsiteY7" fmla="*/ 54780 h 136898"/>
                          <a:gd name="connsiteX8" fmla="*/ 319 w 100073"/>
                          <a:gd name="connsiteY8" fmla="*/ 82013 h 136898"/>
                          <a:gd name="connsiteX9" fmla="*/ 8731 w 100073"/>
                          <a:gd name="connsiteY9" fmla="*/ 99256 h 136898"/>
                          <a:gd name="connsiteX10" fmla="*/ 7889 w 100073"/>
                          <a:gd name="connsiteY10" fmla="*/ 120496 h 136898"/>
                          <a:gd name="connsiteX11" fmla="*/ 37856 w 100073"/>
                          <a:gd name="connsiteY11" fmla="*/ 136898 h 136898"/>
                          <a:gd name="connsiteX12" fmla="*/ 73079 w 100073"/>
                          <a:gd name="connsiteY12" fmla="*/ 120390 h 136898"/>
                          <a:gd name="connsiteX13" fmla="*/ 69925 w 100073"/>
                          <a:gd name="connsiteY13" fmla="*/ 103147 h 136898"/>
                          <a:gd name="connsiteX14" fmla="*/ 71817 w 100073"/>
                          <a:gd name="connsiteY14" fmla="*/ 102411 h 136898"/>
                          <a:gd name="connsiteX15" fmla="*/ 71712 w 100073"/>
                          <a:gd name="connsiteY15" fmla="*/ 103147 h 136898"/>
                          <a:gd name="connsiteX16" fmla="*/ 95159 w 100073"/>
                          <a:gd name="connsiteY16" fmla="*/ 101149 h 136898"/>
                          <a:gd name="connsiteX17" fmla="*/ 95685 w 100073"/>
                          <a:gd name="connsiteY17" fmla="*/ 92317 h 136898"/>
                          <a:gd name="connsiteX18" fmla="*/ 94318 w 100073"/>
                          <a:gd name="connsiteY18" fmla="*/ 76966 h 136898"/>
                          <a:gd name="connsiteX19" fmla="*/ 92846 w 100073"/>
                          <a:gd name="connsiteY19" fmla="*/ 63612 h 136898"/>
                          <a:gd name="connsiteX20" fmla="*/ 99996 w 100073"/>
                          <a:gd name="connsiteY20" fmla="*/ 57514 h 1368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100073" h="136898">
                            <a:moveTo>
                              <a:pt x="99996" y="57514"/>
                            </a:moveTo>
                            <a:cubicBezTo>
                              <a:pt x="99050" y="54991"/>
                              <a:pt x="84645" y="40375"/>
                              <a:pt x="84855" y="38273"/>
                            </a:cubicBezTo>
                            <a:cubicBezTo>
                              <a:pt x="85171" y="36170"/>
                              <a:pt x="83594" y="17875"/>
                              <a:pt x="82332" y="12512"/>
                            </a:cubicBezTo>
                            <a:lnTo>
                              <a:pt x="74972" y="2629"/>
                            </a:lnTo>
                            <a:lnTo>
                              <a:pt x="45321" y="0"/>
                            </a:lnTo>
                            <a:lnTo>
                              <a:pt x="18824" y="12512"/>
                            </a:lnTo>
                            <a:cubicBezTo>
                              <a:pt x="18824" y="12512"/>
                              <a:pt x="14829" y="36695"/>
                              <a:pt x="14093" y="38273"/>
                            </a:cubicBezTo>
                            <a:cubicBezTo>
                              <a:pt x="13357" y="39850"/>
                              <a:pt x="2948" y="54780"/>
                              <a:pt x="2948" y="54780"/>
                            </a:cubicBezTo>
                            <a:cubicBezTo>
                              <a:pt x="2948" y="54780"/>
                              <a:pt x="-1153" y="82328"/>
                              <a:pt x="319" y="82013"/>
                            </a:cubicBezTo>
                            <a:cubicBezTo>
                              <a:pt x="1791" y="81697"/>
                              <a:pt x="7364" y="94630"/>
                              <a:pt x="8731" y="99256"/>
                            </a:cubicBezTo>
                            <a:cubicBezTo>
                              <a:pt x="11254" y="107773"/>
                              <a:pt x="7889" y="120496"/>
                              <a:pt x="7889" y="120496"/>
                            </a:cubicBezTo>
                            <a:cubicBezTo>
                              <a:pt x="7889" y="129643"/>
                              <a:pt x="18404" y="136898"/>
                              <a:pt x="37856" y="136898"/>
                            </a:cubicBezTo>
                            <a:cubicBezTo>
                              <a:pt x="57307" y="136898"/>
                              <a:pt x="73079" y="129538"/>
                              <a:pt x="73079" y="120390"/>
                            </a:cubicBezTo>
                            <a:cubicBezTo>
                              <a:pt x="73079" y="120390"/>
                              <a:pt x="68873" y="112294"/>
                              <a:pt x="69925" y="103147"/>
                            </a:cubicBezTo>
                            <a:lnTo>
                              <a:pt x="71817" y="102411"/>
                            </a:lnTo>
                            <a:lnTo>
                              <a:pt x="71712" y="103147"/>
                            </a:lnTo>
                            <a:cubicBezTo>
                              <a:pt x="71712" y="103147"/>
                              <a:pt x="92741" y="103672"/>
                              <a:pt x="95159" y="101149"/>
                            </a:cubicBezTo>
                            <a:cubicBezTo>
                              <a:pt x="95895" y="100413"/>
                              <a:pt x="95895" y="96943"/>
                              <a:pt x="95685" y="92317"/>
                            </a:cubicBezTo>
                            <a:cubicBezTo>
                              <a:pt x="95475" y="87690"/>
                              <a:pt x="94844" y="82013"/>
                              <a:pt x="94318" y="76966"/>
                            </a:cubicBezTo>
                            <a:cubicBezTo>
                              <a:pt x="93582" y="70026"/>
                              <a:pt x="92741" y="64138"/>
                              <a:pt x="92846" y="63612"/>
                            </a:cubicBezTo>
                            <a:cubicBezTo>
                              <a:pt x="92951" y="62456"/>
                              <a:pt x="100942" y="60037"/>
                              <a:pt x="99996" y="575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154" name="任意多边形: 形状 13153"/>
                      <p:cNvSpPr/>
                      <p:nvPr/>
                    </p:nvSpPr>
                    <p:spPr>
                      <a:xfrm>
                        <a:off x="4974126" y="1608777"/>
                        <a:ext cx="119267" cy="121984"/>
                      </a:xfrm>
                      <a:custGeom>
                        <a:avLst/>
                        <a:gdLst>
                          <a:gd name="connsiteX0" fmla="*/ 32847 w 119267"/>
                          <a:gd name="connsiteY0" fmla="*/ 119559 h 121984"/>
                          <a:gd name="connsiteX1" fmla="*/ 36211 w 119267"/>
                          <a:gd name="connsiteY1" fmla="*/ 121977 h 121984"/>
                          <a:gd name="connsiteX2" fmla="*/ 47672 w 119267"/>
                          <a:gd name="connsiteY2" fmla="*/ 114091 h 121984"/>
                          <a:gd name="connsiteX3" fmla="*/ 35160 w 119267"/>
                          <a:gd name="connsiteY3" fmla="*/ 88857 h 121984"/>
                          <a:gd name="connsiteX4" fmla="*/ 44307 w 119267"/>
                          <a:gd name="connsiteY4" fmla="*/ 74031 h 121984"/>
                          <a:gd name="connsiteX5" fmla="*/ 64495 w 119267"/>
                          <a:gd name="connsiteY5" fmla="*/ 86228 h 121984"/>
                          <a:gd name="connsiteX6" fmla="*/ 71750 w 119267"/>
                          <a:gd name="connsiteY6" fmla="*/ 85282 h 121984"/>
                          <a:gd name="connsiteX7" fmla="*/ 69857 w 119267"/>
                          <a:gd name="connsiteY7" fmla="*/ 70667 h 121984"/>
                          <a:gd name="connsiteX8" fmla="*/ 83106 w 119267"/>
                          <a:gd name="connsiteY8" fmla="*/ 49112 h 121984"/>
                          <a:gd name="connsiteX9" fmla="*/ 77007 w 119267"/>
                          <a:gd name="connsiteY9" fmla="*/ 36390 h 121984"/>
                          <a:gd name="connsiteX10" fmla="*/ 100455 w 119267"/>
                          <a:gd name="connsiteY10" fmla="*/ 31658 h 121984"/>
                          <a:gd name="connsiteX11" fmla="*/ 109812 w 119267"/>
                          <a:gd name="connsiteY11" fmla="*/ 35128 h 121984"/>
                          <a:gd name="connsiteX12" fmla="*/ 117278 w 119267"/>
                          <a:gd name="connsiteY12" fmla="*/ 17359 h 121984"/>
                          <a:gd name="connsiteX13" fmla="*/ 98877 w 119267"/>
                          <a:gd name="connsiteY13" fmla="*/ 10 h 121984"/>
                          <a:gd name="connsiteX14" fmla="*/ 75851 w 119267"/>
                          <a:gd name="connsiteY14" fmla="*/ 4741 h 121984"/>
                          <a:gd name="connsiteX15" fmla="*/ 59238 w 119267"/>
                          <a:gd name="connsiteY15" fmla="*/ 8421 h 121984"/>
                          <a:gd name="connsiteX16" fmla="*/ 39471 w 119267"/>
                          <a:gd name="connsiteY16" fmla="*/ 11155 h 121984"/>
                          <a:gd name="connsiteX17" fmla="*/ 15918 w 119267"/>
                          <a:gd name="connsiteY17" fmla="*/ 24508 h 121984"/>
                          <a:gd name="connsiteX18" fmla="*/ 10136 w 119267"/>
                          <a:gd name="connsiteY18" fmla="*/ 35023 h 121984"/>
                          <a:gd name="connsiteX19" fmla="*/ 42 w 119267"/>
                          <a:gd name="connsiteY19" fmla="*/ 49323 h 121984"/>
                          <a:gd name="connsiteX20" fmla="*/ 8033 w 119267"/>
                          <a:gd name="connsiteY20" fmla="*/ 81707 h 121984"/>
                          <a:gd name="connsiteX21" fmla="*/ 28851 w 119267"/>
                          <a:gd name="connsiteY21" fmla="*/ 107257 h 121984"/>
                          <a:gd name="connsiteX22" fmla="*/ 32847 w 119267"/>
                          <a:gd name="connsiteY22" fmla="*/ 119559 h 121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19267" h="121984">
                            <a:moveTo>
                              <a:pt x="32847" y="119559"/>
                            </a:moveTo>
                            <a:cubicBezTo>
                              <a:pt x="33162" y="121031"/>
                              <a:pt x="34634" y="122082"/>
                              <a:pt x="36211" y="121977"/>
                            </a:cubicBezTo>
                            <a:cubicBezTo>
                              <a:pt x="40627" y="121557"/>
                              <a:pt x="48618" y="120085"/>
                              <a:pt x="47672" y="114091"/>
                            </a:cubicBezTo>
                            <a:cubicBezTo>
                              <a:pt x="46305" y="105785"/>
                              <a:pt x="33583" y="93799"/>
                              <a:pt x="35160" y="88857"/>
                            </a:cubicBezTo>
                            <a:cubicBezTo>
                              <a:pt x="36737" y="83915"/>
                              <a:pt x="36422" y="73716"/>
                              <a:pt x="44307" y="74031"/>
                            </a:cubicBezTo>
                            <a:cubicBezTo>
                              <a:pt x="52298" y="74347"/>
                              <a:pt x="59974" y="85177"/>
                              <a:pt x="64495" y="86228"/>
                            </a:cubicBezTo>
                            <a:cubicBezTo>
                              <a:pt x="69016" y="87280"/>
                              <a:pt x="70594" y="89067"/>
                              <a:pt x="71750" y="85282"/>
                            </a:cubicBezTo>
                            <a:cubicBezTo>
                              <a:pt x="73012" y="81497"/>
                              <a:pt x="69437" y="72875"/>
                              <a:pt x="69857" y="70667"/>
                            </a:cubicBezTo>
                            <a:cubicBezTo>
                              <a:pt x="70278" y="68564"/>
                              <a:pt x="82895" y="53003"/>
                              <a:pt x="83106" y="49112"/>
                            </a:cubicBezTo>
                            <a:cubicBezTo>
                              <a:pt x="83316" y="45222"/>
                              <a:pt x="79846" y="37021"/>
                              <a:pt x="77007" y="36390"/>
                            </a:cubicBezTo>
                            <a:cubicBezTo>
                              <a:pt x="74168" y="35759"/>
                              <a:pt x="96669" y="30922"/>
                              <a:pt x="100455" y="31658"/>
                            </a:cubicBezTo>
                            <a:cubicBezTo>
                              <a:pt x="104240" y="32394"/>
                              <a:pt x="106448" y="35443"/>
                              <a:pt x="109812" y="35128"/>
                            </a:cubicBezTo>
                            <a:cubicBezTo>
                              <a:pt x="113177" y="34918"/>
                              <a:pt x="123586" y="27663"/>
                              <a:pt x="117278" y="17359"/>
                            </a:cubicBezTo>
                            <a:cubicBezTo>
                              <a:pt x="110969" y="7054"/>
                              <a:pt x="106448" y="-306"/>
                              <a:pt x="98877" y="10"/>
                            </a:cubicBezTo>
                            <a:cubicBezTo>
                              <a:pt x="91412" y="220"/>
                              <a:pt x="83211" y="2849"/>
                              <a:pt x="75851" y="4741"/>
                            </a:cubicBezTo>
                            <a:cubicBezTo>
                              <a:pt x="68491" y="6634"/>
                              <a:pt x="63759" y="8526"/>
                              <a:pt x="59238" y="8421"/>
                            </a:cubicBezTo>
                            <a:cubicBezTo>
                              <a:pt x="54612" y="8316"/>
                              <a:pt x="47988" y="7370"/>
                              <a:pt x="39471" y="11155"/>
                            </a:cubicBezTo>
                            <a:cubicBezTo>
                              <a:pt x="31059" y="14940"/>
                              <a:pt x="20124" y="18515"/>
                              <a:pt x="15918" y="24508"/>
                            </a:cubicBezTo>
                            <a:cubicBezTo>
                              <a:pt x="11608" y="30502"/>
                              <a:pt x="11502" y="33025"/>
                              <a:pt x="10136" y="35023"/>
                            </a:cubicBezTo>
                            <a:cubicBezTo>
                              <a:pt x="8033" y="38072"/>
                              <a:pt x="357" y="43960"/>
                              <a:pt x="42" y="49323"/>
                            </a:cubicBezTo>
                            <a:cubicBezTo>
                              <a:pt x="-274" y="54580"/>
                              <a:pt x="1093" y="73716"/>
                              <a:pt x="8033" y="81707"/>
                            </a:cubicBezTo>
                            <a:cubicBezTo>
                              <a:pt x="14972" y="89698"/>
                              <a:pt x="23804" y="95481"/>
                              <a:pt x="28851" y="107257"/>
                            </a:cubicBezTo>
                            <a:cubicBezTo>
                              <a:pt x="30744" y="111463"/>
                              <a:pt x="32111" y="116615"/>
                              <a:pt x="32847" y="119559"/>
                            </a:cubicBezTo>
                            <a:close/>
                          </a:path>
                        </a:pathLst>
                      </a:custGeom>
                      <a:solidFill>
                        <a:srgbClr val="DADAD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155" name="图形 12978"/>
                  <p:cNvGrpSpPr/>
                  <p:nvPr/>
                </p:nvGrpSpPr>
                <p:grpSpPr>
                  <a:xfrm>
                    <a:off x="4779330" y="1975110"/>
                    <a:ext cx="531104" cy="158569"/>
                    <a:chOff x="4779330" y="1975110"/>
                    <a:chExt cx="531104" cy="158569"/>
                  </a:xfrm>
                  <a:solidFill>
                    <a:srgbClr val="1D1D1B"/>
                  </a:solidFill>
                </p:grpSpPr>
                <p:sp>
                  <p:nvSpPr>
                    <p:cNvPr id="13156" name="任意多边形: 形状 13155"/>
                    <p:cNvSpPr/>
                    <p:nvPr/>
                  </p:nvSpPr>
                  <p:spPr>
                    <a:xfrm>
                      <a:off x="5164269" y="2111482"/>
                      <a:ext cx="210" cy="105"/>
                    </a:xfrm>
                    <a:custGeom>
                      <a:avLst/>
                      <a:gdLst>
                        <a:gd name="connsiteX0" fmla="*/ 210 w 210"/>
                        <a:gd name="connsiteY0" fmla="*/ 0 h 105"/>
                        <a:gd name="connsiteX1" fmla="*/ 0 w 210"/>
                        <a:gd name="connsiteY1" fmla="*/ 105 h 105"/>
                        <a:gd name="connsiteX2" fmla="*/ 210 w 210"/>
                        <a:gd name="connsiteY2" fmla="*/ 0 h 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10" h="105">
                          <a:moveTo>
                            <a:pt x="210" y="0"/>
                          </a:moveTo>
                          <a:cubicBezTo>
                            <a:pt x="105" y="0"/>
                            <a:pt x="0" y="105"/>
                            <a:pt x="0" y="105"/>
                          </a:cubicBezTo>
                          <a:cubicBezTo>
                            <a:pt x="105" y="105"/>
                            <a:pt x="210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7" name="任意多边形: 形状 13156"/>
                    <p:cNvSpPr/>
                    <p:nvPr/>
                  </p:nvSpPr>
                  <p:spPr>
                    <a:xfrm>
                      <a:off x="4779330" y="1975110"/>
                      <a:ext cx="531104" cy="158569"/>
                    </a:xfrm>
                    <a:custGeom>
                      <a:avLst/>
                      <a:gdLst>
                        <a:gd name="connsiteX0" fmla="*/ 528881 w 531104"/>
                        <a:gd name="connsiteY0" fmla="*/ 0 h 158569"/>
                        <a:gd name="connsiteX1" fmla="*/ 302505 w 531104"/>
                        <a:gd name="connsiteY1" fmla="*/ 134795 h 158569"/>
                        <a:gd name="connsiteX2" fmla="*/ 269911 w 531104"/>
                        <a:gd name="connsiteY2" fmla="*/ 118603 h 158569"/>
                        <a:gd name="connsiteX3" fmla="*/ 269911 w 531104"/>
                        <a:gd name="connsiteY3" fmla="*/ 118603 h 158569"/>
                        <a:gd name="connsiteX4" fmla="*/ 345299 w 531104"/>
                        <a:gd name="connsiteY4" fmla="*/ 84641 h 158569"/>
                        <a:gd name="connsiteX5" fmla="*/ 358232 w 531104"/>
                        <a:gd name="connsiteY5" fmla="*/ 75283 h 158569"/>
                        <a:gd name="connsiteX6" fmla="*/ 208191 w 531104"/>
                        <a:gd name="connsiteY6" fmla="*/ 76966 h 158569"/>
                        <a:gd name="connsiteX7" fmla="*/ 225119 w 531104"/>
                        <a:gd name="connsiteY7" fmla="*/ 88321 h 158569"/>
                        <a:gd name="connsiteX8" fmla="*/ 275799 w 531104"/>
                        <a:gd name="connsiteY8" fmla="*/ 106722 h 158569"/>
                        <a:gd name="connsiteX9" fmla="*/ 272749 w 531104"/>
                        <a:gd name="connsiteY9" fmla="*/ 109666 h 158569"/>
                        <a:gd name="connsiteX10" fmla="*/ 227222 w 531104"/>
                        <a:gd name="connsiteY10" fmla="*/ 109666 h 158569"/>
                        <a:gd name="connsiteX11" fmla="*/ 191578 w 531104"/>
                        <a:gd name="connsiteY11" fmla="*/ 106301 h 158569"/>
                        <a:gd name="connsiteX12" fmla="*/ 8627 w 531104"/>
                        <a:gd name="connsiteY12" fmla="*/ 5047 h 158569"/>
                        <a:gd name="connsiteX13" fmla="*/ 10835 w 531104"/>
                        <a:gd name="connsiteY13" fmla="*/ 58250 h 158569"/>
                        <a:gd name="connsiteX14" fmla="*/ 106832 w 531104"/>
                        <a:gd name="connsiteY14" fmla="*/ 116500 h 158569"/>
                        <a:gd name="connsiteX15" fmla="*/ 181800 w 531104"/>
                        <a:gd name="connsiteY15" fmla="*/ 142260 h 158569"/>
                        <a:gd name="connsiteX16" fmla="*/ 253718 w 531104"/>
                        <a:gd name="connsiteY16" fmla="*/ 122598 h 158569"/>
                        <a:gd name="connsiteX17" fmla="*/ 258976 w 531104"/>
                        <a:gd name="connsiteY17" fmla="*/ 121547 h 158569"/>
                        <a:gd name="connsiteX18" fmla="*/ 268228 w 531104"/>
                        <a:gd name="connsiteY18" fmla="*/ 154037 h 158569"/>
                        <a:gd name="connsiteX19" fmla="*/ 292727 w 531104"/>
                        <a:gd name="connsiteY19" fmla="*/ 154037 h 158569"/>
                        <a:gd name="connsiteX20" fmla="*/ 370639 w 531104"/>
                        <a:gd name="connsiteY20" fmla="*/ 128381 h 158569"/>
                        <a:gd name="connsiteX21" fmla="*/ 385044 w 531104"/>
                        <a:gd name="connsiteY21" fmla="*/ 136583 h 158569"/>
                        <a:gd name="connsiteX22" fmla="*/ 415010 w 531104"/>
                        <a:gd name="connsiteY22" fmla="*/ 122388 h 158569"/>
                        <a:gd name="connsiteX23" fmla="*/ 452231 w 531104"/>
                        <a:gd name="connsiteY23" fmla="*/ 101570 h 158569"/>
                        <a:gd name="connsiteX24" fmla="*/ 520785 w 531104"/>
                        <a:gd name="connsiteY24" fmla="*/ 44161 h 158569"/>
                        <a:gd name="connsiteX25" fmla="*/ 528881 w 531104"/>
                        <a:gd name="connsiteY25" fmla="*/ 0 h 1585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531104" h="158569">
                          <a:moveTo>
                            <a:pt x="528881" y="0"/>
                          </a:moveTo>
                          <a:cubicBezTo>
                            <a:pt x="532982" y="27443"/>
                            <a:pt x="337413" y="134269"/>
                            <a:pt x="302505" y="134795"/>
                          </a:cubicBezTo>
                          <a:cubicBezTo>
                            <a:pt x="267597" y="135321"/>
                            <a:pt x="269911" y="118603"/>
                            <a:pt x="269911" y="118603"/>
                          </a:cubicBezTo>
                          <a:cubicBezTo>
                            <a:pt x="269911" y="118603"/>
                            <a:pt x="269911" y="118603"/>
                            <a:pt x="269911" y="118603"/>
                          </a:cubicBezTo>
                          <a:lnTo>
                            <a:pt x="345299" y="84641"/>
                          </a:lnTo>
                          <a:cubicBezTo>
                            <a:pt x="345299" y="84641"/>
                            <a:pt x="357811" y="75704"/>
                            <a:pt x="358232" y="75283"/>
                          </a:cubicBezTo>
                          <a:cubicBezTo>
                            <a:pt x="358652" y="74863"/>
                            <a:pt x="208822" y="76755"/>
                            <a:pt x="208191" y="76966"/>
                          </a:cubicBezTo>
                          <a:cubicBezTo>
                            <a:pt x="207665" y="77176"/>
                            <a:pt x="224488" y="87060"/>
                            <a:pt x="225119" y="88321"/>
                          </a:cubicBezTo>
                          <a:cubicBezTo>
                            <a:pt x="225750" y="89583"/>
                            <a:pt x="274537" y="106301"/>
                            <a:pt x="275799" y="106722"/>
                          </a:cubicBezTo>
                          <a:cubicBezTo>
                            <a:pt x="276535" y="106932"/>
                            <a:pt x="274747" y="108404"/>
                            <a:pt x="272749" y="109666"/>
                          </a:cubicBezTo>
                          <a:lnTo>
                            <a:pt x="227222" y="109666"/>
                          </a:lnTo>
                          <a:cubicBezTo>
                            <a:pt x="215235" y="109666"/>
                            <a:pt x="203249" y="108509"/>
                            <a:pt x="191578" y="106301"/>
                          </a:cubicBezTo>
                          <a:cubicBezTo>
                            <a:pt x="37962" y="77176"/>
                            <a:pt x="8627" y="5047"/>
                            <a:pt x="8627" y="5047"/>
                          </a:cubicBezTo>
                          <a:cubicBezTo>
                            <a:pt x="-626" y="12092"/>
                            <a:pt x="-5778" y="34698"/>
                            <a:pt x="10835" y="58250"/>
                          </a:cubicBezTo>
                          <a:cubicBezTo>
                            <a:pt x="27447" y="81697"/>
                            <a:pt x="92322" y="107668"/>
                            <a:pt x="106832" y="116500"/>
                          </a:cubicBezTo>
                          <a:cubicBezTo>
                            <a:pt x="121342" y="125332"/>
                            <a:pt x="181800" y="142260"/>
                            <a:pt x="181800" y="142260"/>
                          </a:cubicBezTo>
                          <a:cubicBezTo>
                            <a:pt x="181800" y="142260"/>
                            <a:pt x="218600" y="128802"/>
                            <a:pt x="253718" y="122598"/>
                          </a:cubicBezTo>
                          <a:cubicBezTo>
                            <a:pt x="255611" y="122283"/>
                            <a:pt x="257398" y="121968"/>
                            <a:pt x="258976" y="121547"/>
                          </a:cubicBezTo>
                          <a:cubicBezTo>
                            <a:pt x="259711" y="124491"/>
                            <a:pt x="265600" y="144679"/>
                            <a:pt x="268228" y="154037"/>
                          </a:cubicBezTo>
                          <a:cubicBezTo>
                            <a:pt x="271067" y="164236"/>
                            <a:pt x="292727" y="154037"/>
                            <a:pt x="292727" y="154037"/>
                          </a:cubicBezTo>
                          <a:cubicBezTo>
                            <a:pt x="320485" y="148569"/>
                            <a:pt x="341514" y="140999"/>
                            <a:pt x="370639" y="128381"/>
                          </a:cubicBezTo>
                          <a:cubicBezTo>
                            <a:pt x="370639" y="128381"/>
                            <a:pt x="385044" y="135636"/>
                            <a:pt x="385044" y="136583"/>
                          </a:cubicBezTo>
                          <a:cubicBezTo>
                            <a:pt x="387147" y="135636"/>
                            <a:pt x="412487" y="123650"/>
                            <a:pt x="415010" y="122388"/>
                          </a:cubicBezTo>
                          <a:cubicBezTo>
                            <a:pt x="435093" y="113135"/>
                            <a:pt x="452231" y="101570"/>
                            <a:pt x="452231" y="101570"/>
                          </a:cubicBezTo>
                          <a:cubicBezTo>
                            <a:pt x="452231" y="101570"/>
                            <a:pt x="504172" y="62351"/>
                            <a:pt x="520785" y="44161"/>
                          </a:cubicBezTo>
                          <a:cubicBezTo>
                            <a:pt x="537503" y="25655"/>
                            <a:pt x="528881" y="0"/>
                            <a:pt x="528881" y="0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</p:grpSp>
              <p:grpSp>
                <p:nvGrpSpPr>
                  <p:cNvPr id="13158" name="图形 12978"/>
                  <p:cNvGrpSpPr/>
                  <p:nvPr/>
                </p:nvGrpSpPr>
                <p:grpSpPr>
                  <a:xfrm>
                    <a:off x="4878591" y="1828823"/>
                    <a:ext cx="308226" cy="158592"/>
                    <a:chOff x="4878591" y="1828823"/>
                    <a:chExt cx="308226" cy="158592"/>
                  </a:xfrm>
                  <a:solidFill>
                    <a:srgbClr val="1D1D1B"/>
                  </a:solidFill>
                </p:grpSpPr>
                <p:sp>
                  <p:nvSpPr>
                    <p:cNvPr id="13159" name="任意多边形: 形状 13158"/>
                    <p:cNvSpPr/>
                    <p:nvPr/>
                  </p:nvSpPr>
                  <p:spPr>
                    <a:xfrm>
                      <a:off x="4878591" y="1900983"/>
                      <a:ext cx="37852" cy="86432"/>
                    </a:xfrm>
                    <a:custGeom>
                      <a:avLst/>
                      <a:gdLst>
                        <a:gd name="connsiteX0" fmla="*/ 21029 w 37852"/>
                        <a:gd name="connsiteY0" fmla="*/ 46158 h 86432"/>
                        <a:gd name="connsiteX1" fmla="*/ 9884 w 37852"/>
                        <a:gd name="connsiteY1" fmla="*/ 0 h 86432"/>
                        <a:gd name="connsiteX2" fmla="*/ 0 w 37852"/>
                        <a:gd name="connsiteY2" fmla="*/ 35854 h 86432"/>
                        <a:gd name="connsiteX3" fmla="*/ 12197 w 37852"/>
                        <a:gd name="connsiteY3" fmla="*/ 53834 h 86432"/>
                        <a:gd name="connsiteX4" fmla="*/ 36065 w 37852"/>
                        <a:gd name="connsiteY4" fmla="*/ 86429 h 86432"/>
                        <a:gd name="connsiteX5" fmla="*/ 37852 w 37852"/>
                        <a:gd name="connsiteY5" fmla="*/ 49523 h 86432"/>
                        <a:gd name="connsiteX6" fmla="*/ 21029 w 37852"/>
                        <a:gd name="connsiteY6" fmla="*/ 46158 h 864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52" h="86432">
                          <a:moveTo>
                            <a:pt x="21029" y="46158"/>
                          </a:moveTo>
                          <a:cubicBezTo>
                            <a:pt x="4311" y="22291"/>
                            <a:pt x="9884" y="0"/>
                            <a:pt x="9884" y="0"/>
                          </a:cubicBezTo>
                          <a:lnTo>
                            <a:pt x="0" y="35854"/>
                          </a:lnTo>
                          <a:cubicBezTo>
                            <a:pt x="0" y="35854"/>
                            <a:pt x="11251" y="52152"/>
                            <a:pt x="12197" y="53834"/>
                          </a:cubicBezTo>
                          <a:cubicBezTo>
                            <a:pt x="13143" y="55516"/>
                            <a:pt x="35434" y="86008"/>
                            <a:pt x="36065" y="86429"/>
                          </a:cubicBezTo>
                          <a:cubicBezTo>
                            <a:pt x="36695" y="86849"/>
                            <a:pt x="37642" y="53413"/>
                            <a:pt x="37852" y="49523"/>
                          </a:cubicBezTo>
                          <a:cubicBezTo>
                            <a:pt x="37642" y="52152"/>
                            <a:pt x="36380" y="68134"/>
                            <a:pt x="21029" y="46158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0" name="任意多边形: 形状 13159"/>
                    <p:cNvSpPr/>
                    <p:nvPr/>
                  </p:nvSpPr>
                  <p:spPr>
                    <a:xfrm>
                      <a:off x="4916338" y="1949981"/>
                      <a:ext cx="10514" cy="420"/>
                    </a:xfrm>
                    <a:custGeom>
                      <a:avLst/>
                      <a:gdLst>
                        <a:gd name="connsiteX0" fmla="*/ 0 w 10514"/>
                        <a:gd name="connsiteY0" fmla="*/ 421 h 420"/>
                        <a:gd name="connsiteX1" fmla="*/ 0 w 10514"/>
                        <a:gd name="connsiteY1" fmla="*/ 0 h 420"/>
                        <a:gd name="connsiteX2" fmla="*/ 0 w 10514"/>
                        <a:gd name="connsiteY2" fmla="*/ 421 h 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420">
                          <a:moveTo>
                            <a:pt x="0" y="421"/>
                          </a:moveTo>
                          <a:cubicBezTo>
                            <a:pt x="0" y="210"/>
                            <a:pt x="0" y="0"/>
                            <a:pt x="0" y="0"/>
                          </a:cubicBezTo>
                          <a:cubicBezTo>
                            <a:pt x="0" y="0"/>
                            <a:pt x="0" y="210"/>
                            <a:pt x="0" y="42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1" name="任意多边形: 形状 13160"/>
                    <p:cNvSpPr/>
                    <p:nvPr/>
                  </p:nvSpPr>
                  <p:spPr>
                    <a:xfrm>
                      <a:off x="4916548" y="1828823"/>
                      <a:ext cx="237941" cy="76546"/>
                    </a:xfrm>
                    <a:custGeom>
                      <a:avLst/>
                      <a:gdLst>
                        <a:gd name="connsiteX0" fmla="*/ 234157 w 237941"/>
                        <a:gd name="connsiteY0" fmla="*/ 61435 h 76546"/>
                        <a:gd name="connsiteX1" fmla="*/ 194202 w 237941"/>
                        <a:gd name="connsiteY1" fmla="*/ 6970 h 76546"/>
                        <a:gd name="connsiteX2" fmla="*/ 165287 w 237941"/>
                        <a:gd name="connsiteY2" fmla="*/ 66692 h 76546"/>
                        <a:gd name="connsiteX3" fmla="*/ 75283 w 237941"/>
                        <a:gd name="connsiteY3" fmla="*/ 73316 h 76546"/>
                        <a:gd name="connsiteX4" fmla="*/ 40060 w 237941"/>
                        <a:gd name="connsiteY4" fmla="*/ 557 h 76546"/>
                        <a:gd name="connsiteX5" fmla="*/ 0 w 237941"/>
                        <a:gd name="connsiteY5" fmla="*/ 75525 h 76546"/>
                        <a:gd name="connsiteX6" fmla="*/ 12617 w 237941"/>
                        <a:gd name="connsiteY6" fmla="*/ 76050 h 76546"/>
                        <a:gd name="connsiteX7" fmla="*/ 31228 w 237941"/>
                        <a:gd name="connsiteY7" fmla="*/ 32626 h 76546"/>
                        <a:gd name="connsiteX8" fmla="*/ 35434 w 237941"/>
                        <a:gd name="connsiteY8" fmla="*/ 22952 h 76546"/>
                        <a:gd name="connsiteX9" fmla="*/ 39429 w 237941"/>
                        <a:gd name="connsiteY9" fmla="*/ 23057 h 76546"/>
                        <a:gd name="connsiteX10" fmla="*/ 43109 w 237941"/>
                        <a:gd name="connsiteY10" fmla="*/ 28104 h 76546"/>
                        <a:gd name="connsiteX11" fmla="*/ 45528 w 237941"/>
                        <a:gd name="connsiteY11" fmla="*/ 38724 h 76546"/>
                        <a:gd name="connsiteX12" fmla="*/ 49523 w 237941"/>
                        <a:gd name="connsiteY12" fmla="*/ 60173 h 76546"/>
                        <a:gd name="connsiteX13" fmla="*/ 51941 w 237941"/>
                        <a:gd name="connsiteY13" fmla="*/ 73527 h 76546"/>
                        <a:gd name="connsiteX14" fmla="*/ 67398 w 237941"/>
                        <a:gd name="connsiteY14" fmla="*/ 76471 h 76546"/>
                        <a:gd name="connsiteX15" fmla="*/ 185895 w 237941"/>
                        <a:gd name="connsiteY15" fmla="*/ 75419 h 76546"/>
                        <a:gd name="connsiteX16" fmla="*/ 198302 w 237941"/>
                        <a:gd name="connsiteY16" fmla="*/ 27053 h 76546"/>
                        <a:gd name="connsiteX17" fmla="*/ 201772 w 237941"/>
                        <a:gd name="connsiteY17" fmla="*/ 21375 h 76546"/>
                        <a:gd name="connsiteX18" fmla="*/ 205557 w 237941"/>
                        <a:gd name="connsiteY18" fmla="*/ 24845 h 76546"/>
                        <a:gd name="connsiteX19" fmla="*/ 223537 w 237941"/>
                        <a:gd name="connsiteY19" fmla="*/ 75419 h 76546"/>
                        <a:gd name="connsiteX20" fmla="*/ 237942 w 237941"/>
                        <a:gd name="connsiteY20" fmla="*/ 75419 h 76546"/>
                        <a:gd name="connsiteX21" fmla="*/ 234157 w 237941"/>
                        <a:gd name="connsiteY21" fmla="*/ 61435 h 765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37941" h="76546">
                          <a:moveTo>
                            <a:pt x="234157" y="61435"/>
                          </a:moveTo>
                          <a:cubicBezTo>
                            <a:pt x="221119" y="17485"/>
                            <a:pt x="207135" y="1818"/>
                            <a:pt x="194202" y="6970"/>
                          </a:cubicBezTo>
                          <a:cubicBezTo>
                            <a:pt x="181164" y="12122"/>
                            <a:pt x="189681" y="44191"/>
                            <a:pt x="165287" y="66692"/>
                          </a:cubicBezTo>
                          <a:cubicBezTo>
                            <a:pt x="155719" y="75525"/>
                            <a:pt x="75283" y="73316"/>
                            <a:pt x="75283" y="73316"/>
                          </a:cubicBezTo>
                          <a:cubicBezTo>
                            <a:pt x="57724" y="59122"/>
                            <a:pt x="63718" y="-6698"/>
                            <a:pt x="40060" y="557"/>
                          </a:cubicBezTo>
                          <a:cubicBezTo>
                            <a:pt x="16403" y="7811"/>
                            <a:pt x="0" y="75525"/>
                            <a:pt x="0" y="75525"/>
                          </a:cubicBezTo>
                          <a:lnTo>
                            <a:pt x="12617" y="76050"/>
                          </a:lnTo>
                          <a:lnTo>
                            <a:pt x="31228" y="32626"/>
                          </a:lnTo>
                          <a:lnTo>
                            <a:pt x="35434" y="22952"/>
                          </a:lnTo>
                          <a:lnTo>
                            <a:pt x="39429" y="23057"/>
                          </a:lnTo>
                          <a:lnTo>
                            <a:pt x="43109" y="28104"/>
                          </a:lnTo>
                          <a:lnTo>
                            <a:pt x="45528" y="38724"/>
                          </a:lnTo>
                          <a:lnTo>
                            <a:pt x="49523" y="60173"/>
                          </a:lnTo>
                          <a:lnTo>
                            <a:pt x="51941" y="73527"/>
                          </a:lnTo>
                          <a:cubicBezTo>
                            <a:pt x="51941" y="73527"/>
                            <a:pt x="67292" y="75945"/>
                            <a:pt x="67398" y="76471"/>
                          </a:cubicBezTo>
                          <a:cubicBezTo>
                            <a:pt x="67503" y="76891"/>
                            <a:pt x="185895" y="75419"/>
                            <a:pt x="185895" y="75419"/>
                          </a:cubicBezTo>
                          <a:lnTo>
                            <a:pt x="198302" y="27053"/>
                          </a:lnTo>
                          <a:lnTo>
                            <a:pt x="201772" y="21375"/>
                          </a:lnTo>
                          <a:lnTo>
                            <a:pt x="205557" y="24845"/>
                          </a:lnTo>
                          <a:lnTo>
                            <a:pt x="223537" y="75419"/>
                          </a:lnTo>
                          <a:lnTo>
                            <a:pt x="237942" y="75419"/>
                          </a:lnTo>
                          <a:lnTo>
                            <a:pt x="234157" y="61435"/>
                          </a:ln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2" name="任意多边形: 形状 13161"/>
                    <p:cNvSpPr/>
                    <p:nvPr/>
                  </p:nvSpPr>
                  <p:spPr>
                    <a:xfrm>
                      <a:off x="5156278" y="1882162"/>
                      <a:ext cx="30540" cy="97927"/>
                    </a:xfrm>
                    <a:custGeom>
                      <a:avLst/>
                      <a:gdLst>
                        <a:gd name="connsiteX0" fmla="*/ 29966 w 30540"/>
                        <a:gd name="connsiteY0" fmla="*/ 45107 h 97927"/>
                        <a:gd name="connsiteX1" fmla="*/ 19031 w 30540"/>
                        <a:gd name="connsiteY1" fmla="*/ 0 h 97927"/>
                        <a:gd name="connsiteX2" fmla="*/ 19031 w 30540"/>
                        <a:gd name="connsiteY2" fmla="*/ 37326 h 97927"/>
                        <a:gd name="connsiteX3" fmla="*/ 0 w 30540"/>
                        <a:gd name="connsiteY3" fmla="*/ 73706 h 97927"/>
                        <a:gd name="connsiteX4" fmla="*/ 0 w 30540"/>
                        <a:gd name="connsiteY4" fmla="*/ 94420 h 97927"/>
                        <a:gd name="connsiteX5" fmla="*/ 5257 w 30540"/>
                        <a:gd name="connsiteY5" fmla="*/ 95997 h 97927"/>
                        <a:gd name="connsiteX6" fmla="*/ 29020 w 30540"/>
                        <a:gd name="connsiteY6" fmla="*/ 61089 h 97927"/>
                        <a:gd name="connsiteX7" fmla="*/ 29966 w 30540"/>
                        <a:gd name="connsiteY7" fmla="*/ 45107 h 9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0540" h="97927">
                          <a:moveTo>
                            <a:pt x="29966" y="45107"/>
                          </a:moveTo>
                          <a:lnTo>
                            <a:pt x="19031" y="0"/>
                          </a:lnTo>
                          <a:cubicBezTo>
                            <a:pt x="19031" y="0"/>
                            <a:pt x="19872" y="12092"/>
                            <a:pt x="19031" y="37326"/>
                          </a:cubicBezTo>
                          <a:cubicBezTo>
                            <a:pt x="18190" y="62561"/>
                            <a:pt x="0" y="73706"/>
                            <a:pt x="0" y="73706"/>
                          </a:cubicBezTo>
                          <a:cubicBezTo>
                            <a:pt x="0" y="73706"/>
                            <a:pt x="0" y="87585"/>
                            <a:pt x="0" y="94420"/>
                          </a:cubicBezTo>
                          <a:cubicBezTo>
                            <a:pt x="0" y="101254"/>
                            <a:pt x="5257" y="95997"/>
                            <a:pt x="5257" y="95997"/>
                          </a:cubicBezTo>
                          <a:cubicBezTo>
                            <a:pt x="5257" y="95997"/>
                            <a:pt x="26286" y="65400"/>
                            <a:pt x="29020" y="61089"/>
                          </a:cubicBezTo>
                          <a:cubicBezTo>
                            <a:pt x="31754" y="56883"/>
                            <a:pt x="29966" y="45107"/>
                            <a:pt x="29966" y="45107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163" name="图形 12978"/>
                  <p:cNvGrpSpPr/>
                  <p:nvPr/>
                </p:nvGrpSpPr>
                <p:grpSpPr>
                  <a:xfrm>
                    <a:off x="4913184" y="1605624"/>
                    <a:ext cx="279790" cy="542027"/>
                    <a:chOff x="4913184" y="1605624"/>
                    <a:chExt cx="279790" cy="542027"/>
                  </a:xfrm>
                </p:grpSpPr>
                <p:sp>
                  <p:nvSpPr>
                    <p:cNvPr id="13164" name="任意多边形: 形状 13163"/>
                    <p:cNvSpPr/>
                    <p:nvPr/>
                  </p:nvSpPr>
                  <p:spPr>
                    <a:xfrm>
                      <a:off x="5064802" y="2102335"/>
                      <a:ext cx="128172" cy="39744"/>
                    </a:xfrm>
                    <a:custGeom>
                      <a:avLst/>
                      <a:gdLst>
                        <a:gd name="connsiteX0" fmla="*/ 114923 w 128172"/>
                        <a:gd name="connsiteY0" fmla="*/ 39745 h 39744"/>
                        <a:gd name="connsiteX1" fmla="*/ 113346 w 128172"/>
                        <a:gd name="connsiteY1" fmla="*/ 39639 h 39744"/>
                        <a:gd name="connsiteX2" fmla="*/ 0 w 128172"/>
                        <a:gd name="connsiteY2" fmla="*/ 26391 h 39744"/>
                        <a:gd name="connsiteX3" fmla="*/ 81697 w 128172"/>
                        <a:gd name="connsiteY3" fmla="*/ 0 h 39744"/>
                        <a:gd name="connsiteX4" fmla="*/ 119549 w 128172"/>
                        <a:gd name="connsiteY4" fmla="*/ 14194 h 39744"/>
                        <a:gd name="connsiteX5" fmla="*/ 127120 w 128172"/>
                        <a:gd name="connsiteY5" fmla="*/ 21449 h 39744"/>
                        <a:gd name="connsiteX6" fmla="*/ 127015 w 128172"/>
                        <a:gd name="connsiteY6" fmla="*/ 31859 h 39744"/>
                        <a:gd name="connsiteX7" fmla="*/ 114923 w 128172"/>
                        <a:gd name="connsiteY7" fmla="*/ 39745 h 39744"/>
                        <a:gd name="connsiteX8" fmla="*/ 29651 w 128172"/>
                        <a:gd name="connsiteY8" fmla="*/ 23447 h 39744"/>
                        <a:gd name="connsiteX9" fmla="*/ 114082 w 128172"/>
                        <a:gd name="connsiteY9" fmla="*/ 33331 h 39744"/>
                        <a:gd name="connsiteX10" fmla="*/ 121126 w 128172"/>
                        <a:gd name="connsiteY10" fmla="*/ 29335 h 39744"/>
                        <a:gd name="connsiteX11" fmla="*/ 121126 w 128172"/>
                        <a:gd name="connsiteY11" fmla="*/ 23868 h 39744"/>
                        <a:gd name="connsiteX12" fmla="*/ 117236 w 128172"/>
                        <a:gd name="connsiteY12" fmla="*/ 20083 h 39744"/>
                        <a:gd name="connsiteX13" fmla="*/ 81487 w 128172"/>
                        <a:gd name="connsiteY13" fmla="*/ 6729 h 39744"/>
                        <a:gd name="connsiteX14" fmla="*/ 29651 w 128172"/>
                        <a:gd name="connsiteY14" fmla="*/ 23447 h 397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28172" h="39744">
                          <a:moveTo>
                            <a:pt x="114923" y="39745"/>
                          </a:moveTo>
                          <a:cubicBezTo>
                            <a:pt x="114397" y="39745"/>
                            <a:pt x="113871" y="39745"/>
                            <a:pt x="113346" y="39639"/>
                          </a:cubicBezTo>
                          <a:lnTo>
                            <a:pt x="0" y="26391"/>
                          </a:lnTo>
                          <a:lnTo>
                            <a:pt x="81697" y="0"/>
                          </a:lnTo>
                          <a:lnTo>
                            <a:pt x="119549" y="14194"/>
                          </a:lnTo>
                          <a:cubicBezTo>
                            <a:pt x="123019" y="15456"/>
                            <a:pt x="125648" y="18085"/>
                            <a:pt x="127120" y="21449"/>
                          </a:cubicBezTo>
                          <a:cubicBezTo>
                            <a:pt x="128592" y="24814"/>
                            <a:pt x="128487" y="28599"/>
                            <a:pt x="127015" y="31859"/>
                          </a:cubicBezTo>
                          <a:cubicBezTo>
                            <a:pt x="124806" y="36695"/>
                            <a:pt x="120075" y="39745"/>
                            <a:pt x="114923" y="39745"/>
                          </a:cubicBezTo>
                          <a:close/>
                          <a:moveTo>
                            <a:pt x="29651" y="23447"/>
                          </a:moveTo>
                          <a:lnTo>
                            <a:pt x="114082" y="33331"/>
                          </a:lnTo>
                          <a:cubicBezTo>
                            <a:pt x="117131" y="33646"/>
                            <a:pt x="119970" y="32069"/>
                            <a:pt x="121126" y="29335"/>
                          </a:cubicBezTo>
                          <a:cubicBezTo>
                            <a:pt x="121862" y="27548"/>
                            <a:pt x="121862" y="25655"/>
                            <a:pt x="121126" y="23868"/>
                          </a:cubicBezTo>
                          <a:cubicBezTo>
                            <a:pt x="120390" y="22080"/>
                            <a:pt x="119023" y="20819"/>
                            <a:pt x="117236" y="20083"/>
                          </a:cubicBezTo>
                          <a:lnTo>
                            <a:pt x="81487" y="6729"/>
                          </a:lnTo>
                          <a:lnTo>
                            <a:pt x="29651" y="23447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5" name="任意多边形: 形状 13164"/>
                    <p:cNvSpPr/>
                    <p:nvPr/>
                  </p:nvSpPr>
                  <p:spPr>
                    <a:xfrm>
                      <a:off x="4935197" y="2092136"/>
                      <a:ext cx="118039" cy="55516"/>
                    </a:xfrm>
                    <a:custGeom>
                      <a:avLst/>
                      <a:gdLst>
                        <a:gd name="connsiteX0" fmla="*/ 14682 w 118039"/>
                        <a:gd name="connsiteY0" fmla="*/ 55516 h 55516"/>
                        <a:gd name="connsiteX1" fmla="*/ 593 w 118039"/>
                        <a:gd name="connsiteY1" fmla="*/ 43950 h 55516"/>
                        <a:gd name="connsiteX2" fmla="*/ 278 w 118039"/>
                        <a:gd name="connsiteY2" fmla="*/ 42583 h 55516"/>
                        <a:gd name="connsiteX3" fmla="*/ 10582 w 118039"/>
                        <a:gd name="connsiteY3" fmla="*/ 25866 h 55516"/>
                        <a:gd name="connsiteX4" fmla="*/ 105527 w 118039"/>
                        <a:gd name="connsiteY4" fmla="*/ 0 h 55516"/>
                        <a:gd name="connsiteX5" fmla="*/ 118039 w 118039"/>
                        <a:gd name="connsiteY5" fmla="*/ 45317 h 55516"/>
                        <a:gd name="connsiteX6" fmla="*/ 16049 w 118039"/>
                        <a:gd name="connsiteY6" fmla="*/ 55516 h 55516"/>
                        <a:gd name="connsiteX7" fmla="*/ 14682 w 118039"/>
                        <a:gd name="connsiteY7" fmla="*/ 55516 h 55516"/>
                        <a:gd name="connsiteX8" fmla="*/ 101216 w 118039"/>
                        <a:gd name="connsiteY8" fmla="*/ 7781 h 55516"/>
                        <a:gd name="connsiteX9" fmla="*/ 12369 w 118039"/>
                        <a:gd name="connsiteY9" fmla="*/ 31964 h 55516"/>
                        <a:gd name="connsiteX10" fmla="*/ 6586 w 118039"/>
                        <a:gd name="connsiteY10" fmla="*/ 41322 h 55516"/>
                        <a:gd name="connsiteX11" fmla="*/ 6902 w 118039"/>
                        <a:gd name="connsiteY11" fmla="*/ 42689 h 55516"/>
                        <a:gd name="connsiteX12" fmla="*/ 15629 w 118039"/>
                        <a:gd name="connsiteY12" fmla="*/ 49102 h 55516"/>
                        <a:gd name="connsiteX13" fmla="*/ 110153 w 118039"/>
                        <a:gd name="connsiteY13" fmla="*/ 39639 h 55516"/>
                        <a:gd name="connsiteX14" fmla="*/ 101216 w 118039"/>
                        <a:gd name="connsiteY14" fmla="*/ 7781 h 55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8039" h="55516">
                          <a:moveTo>
                            <a:pt x="14682" y="55516"/>
                          </a:moveTo>
                          <a:cubicBezTo>
                            <a:pt x="7848" y="55516"/>
                            <a:pt x="1960" y="50785"/>
                            <a:pt x="593" y="43950"/>
                          </a:cubicBezTo>
                          <a:lnTo>
                            <a:pt x="278" y="42583"/>
                          </a:lnTo>
                          <a:cubicBezTo>
                            <a:pt x="-1194" y="35223"/>
                            <a:pt x="3327" y="27863"/>
                            <a:pt x="10582" y="25866"/>
                          </a:cubicBezTo>
                          <a:lnTo>
                            <a:pt x="105527" y="0"/>
                          </a:lnTo>
                          <a:lnTo>
                            <a:pt x="118039" y="45317"/>
                          </a:lnTo>
                          <a:lnTo>
                            <a:pt x="16049" y="55516"/>
                          </a:lnTo>
                          <a:cubicBezTo>
                            <a:pt x="15629" y="55516"/>
                            <a:pt x="15208" y="55516"/>
                            <a:pt x="14682" y="55516"/>
                          </a:cubicBezTo>
                          <a:close/>
                          <a:moveTo>
                            <a:pt x="101216" y="7781"/>
                          </a:moveTo>
                          <a:lnTo>
                            <a:pt x="12369" y="31964"/>
                          </a:lnTo>
                          <a:cubicBezTo>
                            <a:pt x="8268" y="33120"/>
                            <a:pt x="5745" y="37221"/>
                            <a:pt x="6586" y="41322"/>
                          </a:cubicBezTo>
                          <a:lnTo>
                            <a:pt x="6902" y="42689"/>
                          </a:lnTo>
                          <a:cubicBezTo>
                            <a:pt x="7743" y="46789"/>
                            <a:pt x="11423" y="49523"/>
                            <a:pt x="15629" y="49102"/>
                          </a:cubicBezTo>
                          <a:lnTo>
                            <a:pt x="110153" y="39639"/>
                          </a:lnTo>
                          <a:lnTo>
                            <a:pt x="101216" y="7781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6" name="任意多边形: 形状 13165"/>
                    <p:cNvSpPr/>
                    <p:nvPr/>
                  </p:nvSpPr>
                  <p:spPr>
                    <a:xfrm>
                      <a:off x="5006447" y="1734329"/>
                      <a:ext cx="71500" cy="37221"/>
                    </a:xfrm>
                    <a:custGeom>
                      <a:avLst/>
                      <a:gdLst>
                        <a:gd name="connsiteX0" fmla="*/ 33226 w 71500"/>
                        <a:gd name="connsiteY0" fmla="*/ 37221 h 37221"/>
                        <a:gd name="connsiteX1" fmla="*/ 0 w 71500"/>
                        <a:gd name="connsiteY1" fmla="*/ 17664 h 37221"/>
                        <a:gd name="connsiteX2" fmla="*/ 6309 w 71500"/>
                        <a:gd name="connsiteY2" fmla="*/ 17664 h 37221"/>
                        <a:gd name="connsiteX3" fmla="*/ 33120 w 71500"/>
                        <a:gd name="connsiteY3" fmla="*/ 30912 h 37221"/>
                        <a:gd name="connsiteX4" fmla="*/ 65190 w 71500"/>
                        <a:gd name="connsiteY4" fmla="*/ 18190 h 37221"/>
                        <a:gd name="connsiteX5" fmla="*/ 62140 w 71500"/>
                        <a:gd name="connsiteY5" fmla="*/ 0 h 37221"/>
                        <a:gd name="connsiteX6" fmla="*/ 68449 w 71500"/>
                        <a:gd name="connsiteY6" fmla="*/ 736 h 37221"/>
                        <a:gd name="connsiteX7" fmla="*/ 71183 w 71500"/>
                        <a:gd name="connsiteY7" fmla="*/ 16087 h 37221"/>
                        <a:gd name="connsiteX8" fmla="*/ 71498 w 71500"/>
                        <a:gd name="connsiteY8" fmla="*/ 16823 h 37221"/>
                        <a:gd name="connsiteX9" fmla="*/ 71498 w 71500"/>
                        <a:gd name="connsiteY9" fmla="*/ 17559 h 37221"/>
                        <a:gd name="connsiteX10" fmla="*/ 33226 w 71500"/>
                        <a:gd name="connsiteY10" fmla="*/ 37221 h 37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1500" h="37221">
                          <a:moveTo>
                            <a:pt x="33226" y="37221"/>
                          </a:moveTo>
                          <a:cubicBezTo>
                            <a:pt x="8727" y="37221"/>
                            <a:pt x="0" y="26707"/>
                            <a:pt x="0" y="17664"/>
                          </a:cubicBezTo>
                          <a:lnTo>
                            <a:pt x="6309" y="17664"/>
                          </a:lnTo>
                          <a:cubicBezTo>
                            <a:pt x="6309" y="25550"/>
                            <a:pt x="17139" y="30912"/>
                            <a:pt x="33120" y="30912"/>
                          </a:cubicBezTo>
                          <a:cubicBezTo>
                            <a:pt x="51416" y="30912"/>
                            <a:pt x="64348" y="24394"/>
                            <a:pt x="65190" y="18190"/>
                          </a:cubicBezTo>
                          <a:cubicBezTo>
                            <a:pt x="64033" y="15772"/>
                            <a:pt x="61089" y="8306"/>
                            <a:pt x="62140" y="0"/>
                          </a:cubicBezTo>
                          <a:lnTo>
                            <a:pt x="68449" y="736"/>
                          </a:lnTo>
                          <a:cubicBezTo>
                            <a:pt x="67503" y="8727"/>
                            <a:pt x="71183" y="15982"/>
                            <a:pt x="71183" y="16087"/>
                          </a:cubicBezTo>
                          <a:lnTo>
                            <a:pt x="71498" y="16823"/>
                          </a:lnTo>
                          <a:lnTo>
                            <a:pt x="71498" y="17559"/>
                          </a:lnTo>
                          <a:cubicBezTo>
                            <a:pt x="71708" y="28810"/>
                            <a:pt x="55096" y="37221"/>
                            <a:pt x="33226" y="3722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7" name="任意多边形: 形状 13166"/>
                    <p:cNvSpPr/>
                    <p:nvPr/>
                  </p:nvSpPr>
                  <p:spPr>
                    <a:xfrm>
                      <a:off x="4913184" y="1901194"/>
                      <a:ext cx="246248" cy="140893"/>
                    </a:xfrm>
                    <a:custGeom>
                      <a:avLst/>
                      <a:gdLst>
                        <a:gd name="connsiteX0" fmla="*/ 246248 w 246248"/>
                        <a:gd name="connsiteY0" fmla="*/ 140894 h 140893"/>
                        <a:gd name="connsiteX1" fmla="*/ 239940 w 246248"/>
                        <a:gd name="connsiteY1" fmla="*/ 140894 h 140893"/>
                        <a:gd name="connsiteX2" fmla="*/ 239940 w 246248"/>
                        <a:gd name="connsiteY2" fmla="*/ 6309 h 140893"/>
                        <a:gd name="connsiteX3" fmla="*/ 6414 w 246248"/>
                        <a:gd name="connsiteY3" fmla="*/ 6309 h 140893"/>
                        <a:gd name="connsiteX4" fmla="*/ 6414 w 246248"/>
                        <a:gd name="connsiteY4" fmla="*/ 125437 h 140893"/>
                        <a:gd name="connsiteX5" fmla="*/ 0 w 246248"/>
                        <a:gd name="connsiteY5" fmla="*/ 125437 h 140893"/>
                        <a:gd name="connsiteX6" fmla="*/ 0 w 246248"/>
                        <a:gd name="connsiteY6" fmla="*/ 0 h 140893"/>
                        <a:gd name="connsiteX7" fmla="*/ 246248 w 246248"/>
                        <a:gd name="connsiteY7" fmla="*/ 0 h 1408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46248" h="140893">
                          <a:moveTo>
                            <a:pt x="246248" y="140894"/>
                          </a:moveTo>
                          <a:lnTo>
                            <a:pt x="239940" y="140894"/>
                          </a:lnTo>
                          <a:lnTo>
                            <a:pt x="239940" y="6309"/>
                          </a:lnTo>
                          <a:lnTo>
                            <a:pt x="6414" y="6309"/>
                          </a:lnTo>
                          <a:lnTo>
                            <a:pt x="6414" y="125437"/>
                          </a:lnTo>
                          <a:lnTo>
                            <a:pt x="0" y="125437"/>
                          </a:lnTo>
                          <a:lnTo>
                            <a:pt x="0" y="0"/>
                          </a:lnTo>
                          <a:lnTo>
                            <a:pt x="246248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68" name="图形 12978"/>
                    <p:cNvGrpSpPr/>
                    <p:nvPr/>
                  </p:nvGrpSpPr>
                  <p:grpSpPr>
                    <a:xfrm>
                      <a:off x="4971155" y="1605624"/>
                      <a:ext cx="133816" cy="132279"/>
                      <a:chOff x="4971155" y="1605624"/>
                      <a:chExt cx="133816" cy="132279"/>
                    </a:xfrm>
                    <a:solidFill>
                      <a:srgbClr val="272525"/>
                    </a:solidFill>
                  </p:grpSpPr>
                  <p:grpSp>
                    <p:nvGrpSpPr>
                      <p:cNvPr id="13169" name="图形 12978"/>
                      <p:cNvGrpSpPr/>
                      <p:nvPr/>
                    </p:nvGrpSpPr>
                    <p:grpSpPr>
                      <a:xfrm>
                        <a:off x="5073529" y="1643379"/>
                        <a:ext cx="31442" cy="94524"/>
                        <a:chOff x="5073529" y="1643379"/>
                        <a:chExt cx="31442" cy="94524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0" name="任意多边形: 形状 13169"/>
                        <p:cNvSpPr/>
                        <p:nvPr/>
                      </p:nvSpPr>
                      <p:spPr>
                        <a:xfrm>
                          <a:off x="5073529" y="1643379"/>
                          <a:ext cx="31442" cy="94524"/>
                        </a:xfrm>
                        <a:custGeom>
                          <a:avLst/>
                          <a:gdLst>
                            <a:gd name="connsiteX0" fmla="*/ 6098 w 31442"/>
                            <a:gd name="connsiteY0" fmla="*/ 94525 h 94524"/>
                            <a:gd name="connsiteX1" fmla="*/ 0 w 31442"/>
                            <a:gd name="connsiteY1" fmla="*/ 94420 h 94524"/>
                            <a:gd name="connsiteX2" fmla="*/ 210 w 31442"/>
                            <a:gd name="connsiteY2" fmla="*/ 88111 h 94524"/>
                            <a:gd name="connsiteX3" fmla="*/ 20924 w 31442"/>
                            <a:gd name="connsiteY3" fmla="*/ 87165 h 94524"/>
                            <a:gd name="connsiteX4" fmla="*/ 20924 w 31442"/>
                            <a:gd name="connsiteY4" fmla="*/ 80751 h 94524"/>
                            <a:gd name="connsiteX5" fmla="*/ 19557 w 31442"/>
                            <a:gd name="connsiteY5" fmla="*/ 65610 h 94524"/>
                            <a:gd name="connsiteX6" fmla="*/ 18610 w 31442"/>
                            <a:gd name="connsiteY6" fmla="*/ 57619 h 94524"/>
                            <a:gd name="connsiteX7" fmla="*/ 17980 w 31442"/>
                            <a:gd name="connsiteY7" fmla="*/ 51626 h 94524"/>
                            <a:gd name="connsiteX8" fmla="*/ 22396 w 31442"/>
                            <a:gd name="connsiteY8" fmla="*/ 47105 h 94524"/>
                            <a:gd name="connsiteX9" fmla="*/ 24604 w 31442"/>
                            <a:gd name="connsiteY9" fmla="*/ 45843 h 94524"/>
                            <a:gd name="connsiteX10" fmla="*/ 19241 w 31442"/>
                            <a:gd name="connsiteY10" fmla="*/ 39639 h 94524"/>
                            <a:gd name="connsiteX11" fmla="*/ 9989 w 31442"/>
                            <a:gd name="connsiteY11" fmla="*/ 26076 h 94524"/>
                            <a:gd name="connsiteX12" fmla="*/ 7465 w 31442"/>
                            <a:gd name="connsiteY12" fmla="*/ 1472 h 94524"/>
                            <a:gd name="connsiteX13" fmla="*/ 13669 w 31442"/>
                            <a:gd name="connsiteY13" fmla="*/ 0 h 94524"/>
                            <a:gd name="connsiteX14" fmla="*/ 16297 w 31442"/>
                            <a:gd name="connsiteY14" fmla="*/ 26076 h 94524"/>
                            <a:gd name="connsiteX15" fmla="*/ 23973 w 31442"/>
                            <a:gd name="connsiteY15" fmla="*/ 35434 h 94524"/>
                            <a:gd name="connsiteX16" fmla="*/ 31123 w 31442"/>
                            <a:gd name="connsiteY16" fmla="*/ 44581 h 94524"/>
                            <a:gd name="connsiteX17" fmla="*/ 25340 w 31442"/>
                            <a:gd name="connsiteY17" fmla="*/ 52677 h 94524"/>
                            <a:gd name="connsiteX18" fmla="*/ 24393 w 31442"/>
                            <a:gd name="connsiteY18" fmla="*/ 53203 h 94524"/>
                            <a:gd name="connsiteX19" fmla="*/ 24814 w 31442"/>
                            <a:gd name="connsiteY19" fmla="*/ 56883 h 94524"/>
                            <a:gd name="connsiteX20" fmla="*/ 25760 w 31442"/>
                            <a:gd name="connsiteY20" fmla="*/ 64874 h 94524"/>
                            <a:gd name="connsiteX21" fmla="*/ 27127 w 31442"/>
                            <a:gd name="connsiteY21" fmla="*/ 80436 h 94524"/>
                            <a:gd name="connsiteX22" fmla="*/ 25760 w 31442"/>
                            <a:gd name="connsiteY22" fmla="*/ 91686 h 94524"/>
                            <a:gd name="connsiteX23" fmla="*/ 6098 w 31442"/>
                            <a:gd name="connsiteY23" fmla="*/ 94525 h 945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31442" h="94524">
                              <a:moveTo>
                                <a:pt x="6098" y="94525"/>
                              </a:moveTo>
                              <a:cubicBezTo>
                                <a:pt x="4206" y="94525"/>
                                <a:pt x="2208" y="94525"/>
                                <a:pt x="0" y="94420"/>
                              </a:cubicBezTo>
                              <a:lnTo>
                                <a:pt x="210" y="88111"/>
                              </a:lnTo>
                              <a:cubicBezTo>
                                <a:pt x="8306" y="88321"/>
                                <a:pt x="17980" y="88006"/>
                                <a:pt x="20924" y="87165"/>
                              </a:cubicBezTo>
                              <a:cubicBezTo>
                                <a:pt x="21029" y="86324"/>
                                <a:pt x="21134" y="84431"/>
                                <a:pt x="20924" y="80751"/>
                              </a:cubicBezTo>
                              <a:cubicBezTo>
                                <a:pt x="20713" y="76966"/>
                                <a:pt x="20293" y="72024"/>
                                <a:pt x="19557" y="65610"/>
                              </a:cubicBezTo>
                              <a:cubicBezTo>
                                <a:pt x="19241" y="62666"/>
                                <a:pt x="18926" y="59932"/>
                                <a:pt x="18610" y="57619"/>
                              </a:cubicBezTo>
                              <a:cubicBezTo>
                                <a:pt x="17980" y="52677"/>
                                <a:pt x="17980" y="52152"/>
                                <a:pt x="17980" y="51626"/>
                              </a:cubicBezTo>
                              <a:cubicBezTo>
                                <a:pt x="18085" y="49313"/>
                                <a:pt x="20082" y="48261"/>
                                <a:pt x="22396" y="47105"/>
                              </a:cubicBezTo>
                              <a:cubicBezTo>
                                <a:pt x="23026" y="46789"/>
                                <a:pt x="23868" y="46264"/>
                                <a:pt x="24604" y="45843"/>
                              </a:cubicBezTo>
                              <a:cubicBezTo>
                                <a:pt x="23447" y="44371"/>
                                <a:pt x="21134" y="41742"/>
                                <a:pt x="19241" y="39639"/>
                              </a:cubicBezTo>
                              <a:cubicBezTo>
                                <a:pt x="11461" y="30807"/>
                                <a:pt x="9673" y="28494"/>
                                <a:pt x="9989" y="26076"/>
                              </a:cubicBezTo>
                              <a:cubicBezTo>
                                <a:pt x="10199" y="24078"/>
                                <a:pt x="8622" y="6519"/>
                                <a:pt x="7465" y="1472"/>
                              </a:cubicBezTo>
                              <a:lnTo>
                                <a:pt x="13669" y="0"/>
                              </a:lnTo>
                              <a:cubicBezTo>
                                <a:pt x="14825" y="5152"/>
                                <a:pt x="16403" y="21555"/>
                                <a:pt x="16297" y="26076"/>
                              </a:cubicBezTo>
                              <a:cubicBezTo>
                                <a:pt x="17244" y="27758"/>
                                <a:pt x="21449" y="32490"/>
                                <a:pt x="23973" y="35434"/>
                              </a:cubicBezTo>
                              <a:cubicBezTo>
                                <a:pt x="28704" y="40901"/>
                                <a:pt x="30597" y="43109"/>
                                <a:pt x="31123" y="44581"/>
                              </a:cubicBezTo>
                              <a:cubicBezTo>
                                <a:pt x="32700" y="48682"/>
                                <a:pt x="28074" y="51205"/>
                                <a:pt x="25340" y="52677"/>
                              </a:cubicBezTo>
                              <a:cubicBezTo>
                                <a:pt x="25024" y="52783"/>
                                <a:pt x="24709" y="52993"/>
                                <a:pt x="24393" y="53203"/>
                              </a:cubicBezTo>
                              <a:cubicBezTo>
                                <a:pt x="24499" y="54044"/>
                                <a:pt x="24604" y="55306"/>
                                <a:pt x="24814" y="56883"/>
                              </a:cubicBezTo>
                              <a:cubicBezTo>
                                <a:pt x="25130" y="59091"/>
                                <a:pt x="25445" y="61930"/>
                                <a:pt x="25760" y="64874"/>
                              </a:cubicBezTo>
                              <a:cubicBezTo>
                                <a:pt x="26496" y="71393"/>
                                <a:pt x="26917" y="76545"/>
                                <a:pt x="27127" y="80436"/>
                              </a:cubicBezTo>
                              <a:cubicBezTo>
                                <a:pt x="27548" y="88216"/>
                                <a:pt x="27022" y="90319"/>
                                <a:pt x="25760" y="91686"/>
                              </a:cubicBezTo>
                              <a:cubicBezTo>
                                <a:pt x="25024" y="92317"/>
                                <a:pt x="22921" y="94525"/>
                                <a:pt x="6098" y="945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1" name="任意多边形: 形状 13170"/>
                        <p:cNvSpPr/>
                        <p:nvPr/>
                      </p:nvSpPr>
                      <p:spPr>
                        <a:xfrm>
                          <a:off x="5094242" y="1731175"/>
                          <a:ext cx="10514" cy="10514"/>
                        </a:xfrm>
                        <a:custGeom>
                          <a:avLst/>
                          <a:gdLst>
                            <a:gd name="connsiteX0" fmla="*/ 0 w 10514"/>
                            <a:gd name="connsiteY0" fmla="*/ 0 h 10514"/>
                            <a:gd name="connsiteX1" fmla="*/ 0 w 10514"/>
                            <a:gd name="connsiteY1" fmla="*/ 0 h 10514"/>
                            <a:gd name="connsiteX2" fmla="*/ 0 w 10514"/>
                            <a:gd name="connsiteY2" fmla="*/ 0 h 105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0514" h="10514">
                              <a:moveTo>
                                <a:pt x="0" y="0"/>
                              </a:moveTo>
                              <a:lnTo>
                                <a:pt x="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3172" name="图形 12978"/>
                      <p:cNvGrpSpPr/>
                      <p:nvPr/>
                    </p:nvGrpSpPr>
                    <p:grpSpPr>
                      <a:xfrm>
                        <a:off x="4971155" y="1605624"/>
                        <a:ext cx="125532" cy="128389"/>
                        <a:chOff x="4971155" y="1605624"/>
                        <a:chExt cx="125532" cy="128389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3" name="任意多边形: 形状 13172"/>
                        <p:cNvSpPr/>
                        <p:nvPr/>
                      </p:nvSpPr>
                      <p:spPr>
                        <a:xfrm>
                          <a:off x="4971155" y="1605624"/>
                          <a:ext cx="125532" cy="128389"/>
                        </a:xfrm>
                        <a:custGeom>
                          <a:avLst/>
                          <a:gdLst>
                            <a:gd name="connsiteX0" fmla="*/ 38971 w 125532"/>
                            <a:gd name="connsiteY0" fmla="*/ 128284 h 128389"/>
                            <a:gd name="connsiteX1" fmla="*/ 32873 w 125532"/>
                            <a:gd name="connsiteY1" fmla="*/ 123448 h 128389"/>
                            <a:gd name="connsiteX2" fmla="*/ 32873 w 125532"/>
                            <a:gd name="connsiteY2" fmla="*/ 123448 h 128389"/>
                            <a:gd name="connsiteX3" fmla="*/ 29193 w 125532"/>
                            <a:gd name="connsiteY3" fmla="*/ 111672 h 128389"/>
                            <a:gd name="connsiteX4" fmla="*/ 15419 w 125532"/>
                            <a:gd name="connsiteY4" fmla="*/ 93797 h 128389"/>
                            <a:gd name="connsiteX5" fmla="*/ 8795 w 125532"/>
                            <a:gd name="connsiteY5" fmla="*/ 86963 h 128389"/>
                            <a:gd name="connsiteX6" fmla="*/ 68 w 125532"/>
                            <a:gd name="connsiteY6" fmla="*/ 52265 h 128389"/>
                            <a:gd name="connsiteX7" fmla="*/ 8059 w 125532"/>
                            <a:gd name="connsiteY7" fmla="*/ 39332 h 128389"/>
                            <a:gd name="connsiteX8" fmla="*/ 10688 w 125532"/>
                            <a:gd name="connsiteY8" fmla="*/ 36388 h 128389"/>
                            <a:gd name="connsiteX9" fmla="*/ 11634 w 125532"/>
                            <a:gd name="connsiteY9" fmla="*/ 34495 h 128389"/>
                            <a:gd name="connsiteX10" fmla="*/ 16471 w 125532"/>
                            <a:gd name="connsiteY10" fmla="*/ 25874 h 128389"/>
                            <a:gd name="connsiteX11" fmla="*/ 36553 w 125532"/>
                            <a:gd name="connsiteY11" fmla="*/ 13572 h 128389"/>
                            <a:gd name="connsiteX12" fmla="*/ 41390 w 125532"/>
                            <a:gd name="connsiteY12" fmla="*/ 11469 h 128389"/>
                            <a:gd name="connsiteX13" fmla="*/ 60421 w 125532"/>
                            <a:gd name="connsiteY13" fmla="*/ 8315 h 128389"/>
                            <a:gd name="connsiteX14" fmla="*/ 62419 w 125532"/>
                            <a:gd name="connsiteY14" fmla="*/ 8420 h 128389"/>
                            <a:gd name="connsiteX15" fmla="*/ 72723 w 125532"/>
                            <a:gd name="connsiteY15" fmla="*/ 6317 h 128389"/>
                            <a:gd name="connsiteX16" fmla="*/ 78190 w 125532"/>
                            <a:gd name="connsiteY16" fmla="*/ 4845 h 128389"/>
                            <a:gd name="connsiteX17" fmla="*/ 82081 w 125532"/>
                            <a:gd name="connsiteY17" fmla="*/ 3793 h 128389"/>
                            <a:gd name="connsiteX18" fmla="*/ 101953 w 125532"/>
                            <a:gd name="connsiteY18" fmla="*/ 8 h 128389"/>
                            <a:gd name="connsiteX19" fmla="*/ 123087 w 125532"/>
                            <a:gd name="connsiteY19" fmla="*/ 18934 h 128389"/>
                            <a:gd name="connsiteX20" fmla="*/ 124033 w 125532"/>
                            <a:gd name="connsiteY20" fmla="*/ 33234 h 128389"/>
                            <a:gd name="connsiteX21" fmla="*/ 113098 w 125532"/>
                            <a:gd name="connsiteY21" fmla="*/ 41540 h 128389"/>
                            <a:gd name="connsiteX22" fmla="*/ 106264 w 125532"/>
                            <a:gd name="connsiteY22" fmla="*/ 39437 h 128389"/>
                            <a:gd name="connsiteX23" fmla="*/ 102794 w 125532"/>
                            <a:gd name="connsiteY23" fmla="*/ 37965 h 128389"/>
                            <a:gd name="connsiteX24" fmla="*/ 85550 w 125532"/>
                            <a:gd name="connsiteY24" fmla="*/ 40699 h 128389"/>
                            <a:gd name="connsiteX25" fmla="*/ 89231 w 125532"/>
                            <a:gd name="connsiteY25" fmla="*/ 52475 h 128389"/>
                            <a:gd name="connsiteX26" fmla="*/ 80188 w 125532"/>
                            <a:gd name="connsiteY26" fmla="*/ 68142 h 128389"/>
                            <a:gd name="connsiteX27" fmla="*/ 75877 w 125532"/>
                            <a:gd name="connsiteY27" fmla="*/ 74556 h 128389"/>
                            <a:gd name="connsiteX28" fmla="*/ 76613 w 125532"/>
                            <a:gd name="connsiteY28" fmla="*/ 78025 h 128389"/>
                            <a:gd name="connsiteX29" fmla="*/ 77665 w 125532"/>
                            <a:gd name="connsiteY29" fmla="*/ 89486 h 128389"/>
                            <a:gd name="connsiteX30" fmla="*/ 69148 w 125532"/>
                            <a:gd name="connsiteY30" fmla="*/ 93271 h 128389"/>
                            <a:gd name="connsiteX31" fmla="*/ 66624 w 125532"/>
                            <a:gd name="connsiteY31" fmla="*/ 92535 h 128389"/>
                            <a:gd name="connsiteX32" fmla="*/ 58528 w 125532"/>
                            <a:gd name="connsiteY32" fmla="*/ 87278 h 128389"/>
                            <a:gd name="connsiteX33" fmla="*/ 47068 w 125532"/>
                            <a:gd name="connsiteY33" fmla="*/ 80444 h 128389"/>
                            <a:gd name="connsiteX34" fmla="*/ 41916 w 125532"/>
                            <a:gd name="connsiteY34" fmla="*/ 88855 h 128389"/>
                            <a:gd name="connsiteX35" fmla="*/ 40969 w 125532"/>
                            <a:gd name="connsiteY35" fmla="*/ 92956 h 128389"/>
                            <a:gd name="connsiteX36" fmla="*/ 46121 w 125532"/>
                            <a:gd name="connsiteY36" fmla="*/ 102103 h 128389"/>
                            <a:gd name="connsiteX37" fmla="*/ 53692 w 125532"/>
                            <a:gd name="connsiteY37" fmla="*/ 116718 h 128389"/>
                            <a:gd name="connsiteX38" fmla="*/ 52114 w 125532"/>
                            <a:gd name="connsiteY38" fmla="*/ 123237 h 128389"/>
                            <a:gd name="connsiteX39" fmla="*/ 39392 w 125532"/>
                            <a:gd name="connsiteY39" fmla="*/ 128389 h 128389"/>
                            <a:gd name="connsiteX40" fmla="*/ 38971 w 125532"/>
                            <a:gd name="connsiteY40" fmla="*/ 128284 h 1283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25532" h="128389">
                              <a:moveTo>
                                <a:pt x="38971" y="128284"/>
                              </a:moveTo>
                              <a:cubicBezTo>
                                <a:pt x="36027" y="128284"/>
                                <a:pt x="33504" y="126287"/>
                                <a:pt x="32873" y="123448"/>
                              </a:cubicBezTo>
                              <a:lnTo>
                                <a:pt x="32873" y="123448"/>
                              </a:lnTo>
                              <a:cubicBezTo>
                                <a:pt x="32242" y="120819"/>
                                <a:pt x="30980" y="115772"/>
                                <a:pt x="29193" y="111672"/>
                              </a:cubicBezTo>
                              <a:cubicBezTo>
                                <a:pt x="25828" y="103891"/>
                                <a:pt x="20781" y="98949"/>
                                <a:pt x="15419" y="93797"/>
                              </a:cubicBezTo>
                              <a:cubicBezTo>
                                <a:pt x="13211" y="91589"/>
                                <a:pt x="10898" y="89381"/>
                                <a:pt x="8795" y="86963"/>
                              </a:cubicBezTo>
                              <a:cubicBezTo>
                                <a:pt x="1014" y="78130"/>
                                <a:pt x="-353" y="58153"/>
                                <a:pt x="68" y="52265"/>
                              </a:cubicBezTo>
                              <a:cubicBezTo>
                                <a:pt x="383" y="47428"/>
                                <a:pt x="4694" y="42907"/>
                                <a:pt x="8059" y="39332"/>
                              </a:cubicBezTo>
                              <a:cubicBezTo>
                                <a:pt x="9216" y="38176"/>
                                <a:pt x="10267" y="37019"/>
                                <a:pt x="10688" y="36388"/>
                              </a:cubicBezTo>
                              <a:cubicBezTo>
                                <a:pt x="11003" y="35968"/>
                                <a:pt x="11213" y="35337"/>
                                <a:pt x="11634" y="34495"/>
                              </a:cubicBezTo>
                              <a:cubicBezTo>
                                <a:pt x="12370" y="32708"/>
                                <a:pt x="13526" y="29974"/>
                                <a:pt x="16471" y="25874"/>
                              </a:cubicBezTo>
                              <a:cubicBezTo>
                                <a:pt x="20466" y="20301"/>
                                <a:pt x="28667" y="16831"/>
                                <a:pt x="36553" y="13572"/>
                              </a:cubicBezTo>
                              <a:cubicBezTo>
                                <a:pt x="38235" y="12836"/>
                                <a:pt x="39813" y="12205"/>
                                <a:pt x="41390" y="11469"/>
                              </a:cubicBezTo>
                              <a:cubicBezTo>
                                <a:pt x="49276" y="7894"/>
                                <a:pt x="55795" y="8209"/>
                                <a:pt x="60421" y="8315"/>
                              </a:cubicBezTo>
                              <a:cubicBezTo>
                                <a:pt x="61157" y="8315"/>
                                <a:pt x="61788" y="8420"/>
                                <a:pt x="62419" y="8420"/>
                              </a:cubicBezTo>
                              <a:cubicBezTo>
                                <a:pt x="65258" y="8525"/>
                                <a:pt x="68412" y="7579"/>
                                <a:pt x="72723" y="6317"/>
                              </a:cubicBezTo>
                              <a:cubicBezTo>
                                <a:pt x="74405" y="5791"/>
                                <a:pt x="76193" y="5370"/>
                                <a:pt x="78190" y="4845"/>
                              </a:cubicBezTo>
                              <a:cubicBezTo>
                                <a:pt x="79452" y="4529"/>
                                <a:pt x="80714" y="4214"/>
                                <a:pt x="82081" y="3793"/>
                              </a:cubicBezTo>
                              <a:cubicBezTo>
                                <a:pt x="88600" y="2006"/>
                                <a:pt x="95329" y="218"/>
                                <a:pt x="101953" y="8"/>
                              </a:cubicBezTo>
                              <a:cubicBezTo>
                                <a:pt x="111416" y="-307"/>
                                <a:pt x="116778" y="8630"/>
                                <a:pt x="123087" y="18934"/>
                              </a:cubicBezTo>
                              <a:cubicBezTo>
                                <a:pt x="126767" y="25032"/>
                                <a:pt x="125610" y="30079"/>
                                <a:pt x="124033" y="33234"/>
                              </a:cubicBezTo>
                              <a:cubicBezTo>
                                <a:pt x="121510" y="38070"/>
                                <a:pt x="116463" y="41330"/>
                                <a:pt x="113098" y="41540"/>
                              </a:cubicBezTo>
                              <a:cubicBezTo>
                                <a:pt x="110259" y="41750"/>
                                <a:pt x="108051" y="40489"/>
                                <a:pt x="106264" y="39437"/>
                              </a:cubicBezTo>
                              <a:cubicBezTo>
                                <a:pt x="105107" y="38806"/>
                                <a:pt x="104056" y="38176"/>
                                <a:pt x="102794" y="37965"/>
                              </a:cubicBezTo>
                              <a:cubicBezTo>
                                <a:pt x="100796" y="37650"/>
                                <a:pt x="91333" y="39332"/>
                                <a:pt x="85550" y="40699"/>
                              </a:cubicBezTo>
                              <a:cubicBezTo>
                                <a:pt x="87969" y="44379"/>
                                <a:pt x="89336" y="49636"/>
                                <a:pt x="89231" y="52475"/>
                              </a:cubicBezTo>
                              <a:cubicBezTo>
                                <a:pt x="89020" y="55209"/>
                                <a:pt x="86392" y="59310"/>
                                <a:pt x="80188" y="68142"/>
                              </a:cubicBezTo>
                              <a:cubicBezTo>
                                <a:pt x="78506" y="70560"/>
                                <a:pt x="76508" y="73399"/>
                                <a:pt x="75877" y="74556"/>
                              </a:cubicBezTo>
                              <a:cubicBezTo>
                                <a:pt x="75982" y="75081"/>
                                <a:pt x="76403" y="76764"/>
                                <a:pt x="76613" y="78025"/>
                              </a:cubicBezTo>
                              <a:cubicBezTo>
                                <a:pt x="77560" y="81916"/>
                                <a:pt x="78611" y="86332"/>
                                <a:pt x="77665" y="89486"/>
                              </a:cubicBezTo>
                              <a:cubicBezTo>
                                <a:pt x="75772" y="95374"/>
                                <a:pt x="71461" y="94007"/>
                                <a:pt x="69148" y="93271"/>
                              </a:cubicBezTo>
                              <a:cubicBezTo>
                                <a:pt x="68412" y="93061"/>
                                <a:pt x="67676" y="92746"/>
                                <a:pt x="66624" y="92535"/>
                              </a:cubicBezTo>
                              <a:cubicBezTo>
                                <a:pt x="64101" y="91904"/>
                                <a:pt x="61472" y="89801"/>
                                <a:pt x="58528" y="87278"/>
                              </a:cubicBezTo>
                              <a:cubicBezTo>
                                <a:pt x="55059" y="84334"/>
                                <a:pt x="50748" y="80549"/>
                                <a:pt x="47068" y="80444"/>
                              </a:cubicBezTo>
                              <a:cubicBezTo>
                                <a:pt x="44124" y="80233"/>
                                <a:pt x="43072" y="82862"/>
                                <a:pt x="41916" y="88855"/>
                              </a:cubicBezTo>
                              <a:cubicBezTo>
                                <a:pt x="41600" y="90327"/>
                                <a:pt x="41390" y="91694"/>
                                <a:pt x="40969" y="92956"/>
                              </a:cubicBezTo>
                              <a:cubicBezTo>
                                <a:pt x="40864" y="94323"/>
                                <a:pt x="44124" y="99159"/>
                                <a:pt x="46121" y="102103"/>
                              </a:cubicBezTo>
                              <a:cubicBezTo>
                                <a:pt x="49486" y="106940"/>
                                <a:pt x="52851" y="112092"/>
                                <a:pt x="53692" y="116718"/>
                              </a:cubicBezTo>
                              <a:cubicBezTo>
                                <a:pt x="54112" y="119137"/>
                                <a:pt x="53587" y="121345"/>
                                <a:pt x="52114" y="123237"/>
                              </a:cubicBezTo>
                              <a:cubicBezTo>
                                <a:pt x="49276" y="126812"/>
                                <a:pt x="43598" y="128074"/>
                                <a:pt x="39392" y="128389"/>
                              </a:cubicBezTo>
                              <a:cubicBezTo>
                                <a:pt x="39392" y="128284"/>
                                <a:pt x="39182" y="128284"/>
                                <a:pt x="38971" y="1282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4" name="任意多边形: 形状 13173"/>
                        <p:cNvSpPr/>
                        <p:nvPr/>
                      </p:nvSpPr>
                      <p:spPr>
                        <a:xfrm>
                          <a:off x="5007078" y="1727600"/>
                          <a:ext cx="3154" cy="736"/>
                        </a:xfrm>
                        <a:custGeom>
                          <a:avLst/>
                          <a:gdLst>
                            <a:gd name="connsiteX0" fmla="*/ 3154 w 3154"/>
                            <a:gd name="connsiteY0" fmla="*/ 0 h 736"/>
                            <a:gd name="connsiteX1" fmla="*/ 0 w 3154"/>
                            <a:gd name="connsiteY1" fmla="*/ 736 h 736"/>
                            <a:gd name="connsiteX2" fmla="*/ 3154 w 3154"/>
                            <a:gd name="connsiteY2" fmla="*/ 0 h 736"/>
                            <a:gd name="connsiteX3" fmla="*/ 3154 w 3154"/>
                            <a:gd name="connsiteY3" fmla="*/ 0 h 7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4" h="736">
                              <a:moveTo>
                                <a:pt x="3154" y="0"/>
                              </a:moveTo>
                              <a:lnTo>
                                <a:pt x="0" y="736"/>
                              </a:lnTo>
                              <a:lnTo>
                                <a:pt x="3154" y="0"/>
                              </a:lnTo>
                              <a:lnTo>
                                <a:pt x="315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5" name="任意多边形: 形状 13174"/>
                        <p:cNvSpPr/>
                        <p:nvPr/>
                      </p:nvSpPr>
                      <p:spPr>
                        <a:xfrm>
                          <a:off x="4977471" y="1611835"/>
                          <a:ext cx="113021" cy="115765"/>
                        </a:xfrm>
                        <a:custGeom>
                          <a:avLst/>
                          <a:gdLst>
                            <a:gd name="connsiteX0" fmla="*/ 50636 w 113021"/>
                            <a:gd name="connsiteY0" fmla="*/ 8413 h 115765"/>
                            <a:gd name="connsiteX1" fmla="*/ 37703 w 113021"/>
                            <a:gd name="connsiteY1" fmla="*/ 11042 h 115765"/>
                            <a:gd name="connsiteX2" fmla="*/ 32761 w 113021"/>
                            <a:gd name="connsiteY2" fmla="*/ 13144 h 115765"/>
                            <a:gd name="connsiteX3" fmla="*/ 15412 w 113021"/>
                            <a:gd name="connsiteY3" fmla="*/ 23343 h 115765"/>
                            <a:gd name="connsiteX4" fmla="*/ 11206 w 113021"/>
                            <a:gd name="connsiteY4" fmla="*/ 30809 h 115765"/>
                            <a:gd name="connsiteX5" fmla="*/ 9629 w 113021"/>
                            <a:gd name="connsiteY5" fmla="*/ 33858 h 115765"/>
                            <a:gd name="connsiteX6" fmla="*/ 6370 w 113021"/>
                            <a:gd name="connsiteY6" fmla="*/ 37643 h 115765"/>
                            <a:gd name="connsiteX7" fmla="*/ 61 w 113021"/>
                            <a:gd name="connsiteY7" fmla="*/ 46580 h 115765"/>
                            <a:gd name="connsiteX8" fmla="*/ 7211 w 113021"/>
                            <a:gd name="connsiteY8" fmla="*/ 76652 h 115765"/>
                            <a:gd name="connsiteX9" fmla="*/ 13520 w 113021"/>
                            <a:gd name="connsiteY9" fmla="*/ 83066 h 115765"/>
                            <a:gd name="connsiteX10" fmla="*/ 28660 w 113021"/>
                            <a:gd name="connsiteY10" fmla="*/ 102938 h 115765"/>
                            <a:gd name="connsiteX11" fmla="*/ 32761 w 113021"/>
                            <a:gd name="connsiteY11" fmla="*/ 115765 h 115765"/>
                            <a:gd name="connsiteX12" fmla="*/ 40962 w 113021"/>
                            <a:gd name="connsiteY12" fmla="*/ 113032 h 115765"/>
                            <a:gd name="connsiteX13" fmla="*/ 41278 w 113021"/>
                            <a:gd name="connsiteY13" fmla="*/ 111455 h 115765"/>
                            <a:gd name="connsiteX14" fmla="*/ 34759 w 113021"/>
                            <a:gd name="connsiteY14" fmla="*/ 99363 h 115765"/>
                            <a:gd name="connsiteX15" fmla="*/ 28871 w 113021"/>
                            <a:gd name="connsiteY15" fmla="*/ 84748 h 115765"/>
                            <a:gd name="connsiteX16" fmla="*/ 29607 w 113021"/>
                            <a:gd name="connsiteY16" fmla="*/ 81278 h 115765"/>
                            <a:gd name="connsiteX17" fmla="*/ 41173 w 113021"/>
                            <a:gd name="connsiteY17" fmla="*/ 67609 h 115765"/>
                            <a:gd name="connsiteX18" fmla="*/ 56524 w 113021"/>
                            <a:gd name="connsiteY18" fmla="*/ 75916 h 115765"/>
                            <a:gd name="connsiteX19" fmla="*/ 61886 w 113021"/>
                            <a:gd name="connsiteY19" fmla="*/ 79806 h 115765"/>
                            <a:gd name="connsiteX20" fmla="*/ 64935 w 113021"/>
                            <a:gd name="connsiteY20" fmla="*/ 80647 h 115765"/>
                            <a:gd name="connsiteX21" fmla="*/ 65566 w 113021"/>
                            <a:gd name="connsiteY21" fmla="*/ 80857 h 115765"/>
                            <a:gd name="connsiteX22" fmla="*/ 64410 w 113021"/>
                            <a:gd name="connsiteY22" fmla="*/ 72972 h 115765"/>
                            <a:gd name="connsiteX23" fmla="*/ 63568 w 113021"/>
                            <a:gd name="connsiteY23" fmla="*/ 66768 h 115765"/>
                            <a:gd name="connsiteX24" fmla="*/ 68931 w 113021"/>
                            <a:gd name="connsiteY24" fmla="*/ 58041 h 115765"/>
                            <a:gd name="connsiteX25" fmla="*/ 76817 w 113021"/>
                            <a:gd name="connsiteY25" fmla="*/ 45529 h 115765"/>
                            <a:gd name="connsiteX26" fmla="*/ 72821 w 113021"/>
                            <a:gd name="connsiteY26" fmla="*/ 36171 h 115765"/>
                            <a:gd name="connsiteX27" fmla="*/ 69772 w 113021"/>
                            <a:gd name="connsiteY27" fmla="*/ 35435 h 115765"/>
                            <a:gd name="connsiteX28" fmla="*/ 70403 w 113021"/>
                            <a:gd name="connsiteY28" fmla="*/ 32281 h 115765"/>
                            <a:gd name="connsiteX29" fmla="*/ 97846 w 113021"/>
                            <a:gd name="connsiteY29" fmla="*/ 25341 h 115765"/>
                            <a:gd name="connsiteX30" fmla="*/ 103208 w 113021"/>
                            <a:gd name="connsiteY30" fmla="*/ 27549 h 115765"/>
                            <a:gd name="connsiteX31" fmla="*/ 106467 w 113021"/>
                            <a:gd name="connsiteY31" fmla="*/ 28811 h 115765"/>
                            <a:gd name="connsiteX32" fmla="*/ 112250 w 113021"/>
                            <a:gd name="connsiteY32" fmla="*/ 23764 h 115765"/>
                            <a:gd name="connsiteX33" fmla="*/ 111514 w 113021"/>
                            <a:gd name="connsiteY33" fmla="*/ 15878 h 115765"/>
                            <a:gd name="connsiteX34" fmla="*/ 95953 w 113021"/>
                            <a:gd name="connsiteY34" fmla="*/ 1 h 115765"/>
                            <a:gd name="connsiteX35" fmla="*/ 77658 w 113021"/>
                            <a:gd name="connsiteY35" fmla="*/ 3576 h 115765"/>
                            <a:gd name="connsiteX36" fmla="*/ 73767 w 113021"/>
                            <a:gd name="connsiteY36" fmla="*/ 4628 h 115765"/>
                            <a:gd name="connsiteX37" fmla="*/ 68405 w 113021"/>
                            <a:gd name="connsiteY37" fmla="*/ 6100 h 115765"/>
                            <a:gd name="connsiteX38" fmla="*/ 56313 w 113021"/>
                            <a:gd name="connsiteY38" fmla="*/ 8413 h 115765"/>
                            <a:gd name="connsiteX39" fmla="*/ 54210 w 113021"/>
                            <a:gd name="connsiteY39" fmla="*/ 8308 h 115765"/>
                            <a:gd name="connsiteX40" fmla="*/ 50636 w 113021"/>
                            <a:gd name="connsiteY40" fmla="*/ 8413 h 115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3021" h="115765">
                              <a:moveTo>
                                <a:pt x="50636" y="8413"/>
                              </a:moveTo>
                              <a:cubicBezTo>
                                <a:pt x="46955" y="8413"/>
                                <a:pt x="42645" y="8834"/>
                                <a:pt x="37703" y="11042"/>
                              </a:cubicBezTo>
                              <a:cubicBezTo>
                                <a:pt x="36126" y="11778"/>
                                <a:pt x="34443" y="12408"/>
                                <a:pt x="32761" y="13144"/>
                              </a:cubicBezTo>
                              <a:cubicBezTo>
                                <a:pt x="26032" y="15983"/>
                                <a:pt x="18356" y="19138"/>
                                <a:pt x="15412" y="23343"/>
                              </a:cubicBezTo>
                              <a:cubicBezTo>
                                <a:pt x="12889" y="26918"/>
                                <a:pt x="11943" y="29021"/>
                                <a:pt x="11206" y="30809"/>
                              </a:cubicBezTo>
                              <a:cubicBezTo>
                                <a:pt x="10786" y="31860"/>
                                <a:pt x="10365" y="32806"/>
                                <a:pt x="9629" y="33858"/>
                              </a:cubicBezTo>
                              <a:cubicBezTo>
                                <a:pt x="8893" y="35015"/>
                                <a:pt x="7632" y="36171"/>
                                <a:pt x="6370" y="37643"/>
                              </a:cubicBezTo>
                              <a:cubicBezTo>
                                <a:pt x="3951" y="40167"/>
                                <a:pt x="271" y="43952"/>
                                <a:pt x="61" y="46580"/>
                              </a:cubicBezTo>
                              <a:cubicBezTo>
                                <a:pt x="-360" y="52153"/>
                                <a:pt x="1323" y="69922"/>
                                <a:pt x="7211" y="76652"/>
                              </a:cubicBezTo>
                              <a:cubicBezTo>
                                <a:pt x="9209" y="78860"/>
                                <a:pt x="11206" y="80963"/>
                                <a:pt x="13520" y="83066"/>
                              </a:cubicBezTo>
                              <a:cubicBezTo>
                                <a:pt x="19092" y="88428"/>
                                <a:pt x="24770" y="94106"/>
                                <a:pt x="28660" y="102938"/>
                              </a:cubicBezTo>
                              <a:cubicBezTo>
                                <a:pt x="30553" y="107249"/>
                                <a:pt x="31920" y="112296"/>
                                <a:pt x="32761" y="115765"/>
                              </a:cubicBezTo>
                              <a:cubicBezTo>
                                <a:pt x="36862" y="115450"/>
                                <a:pt x="40016" y="114399"/>
                                <a:pt x="40962" y="113032"/>
                              </a:cubicBezTo>
                              <a:cubicBezTo>
                                <a:pt x="41173" y="112716"/>
                                <a:pt x="41383" y="112296"/>
                                <a:pt x="41278" y="111455"/>
                              </a:cubicBezTo>
                              <a:cubicBezTo>
                                <a:pt x="40752" y="108195"/>
                                <a:pt x="37598" y="103464"/>
                                <a:pt x="34759" y="99363"/>
                              </a:cubicBezTo>
                              <a:cubicBezTo>
                                <a:pt x="30763" y="93475"/>
                                <a:pt x="27609" y="88848"/>
                                <a:pt x="28871" y="84748"/>
                              </a:cubicBezTo>
                              <a:cubicBezTo>
                                <a:pt x="29186" y="83802"/>
                                <a:pt x="29396" y="82645"/>
                                <a:pt x="29607" y="81278"/>
                              </a:cubicBezTo>
                              <a:cubicBezTo>
                                <a:pt x="30553" y="76021"/>
                                <a:pt x="32340" y="67399"/>
                                <a:pt x="41173" y="67609"/>
                              </a:cubicBezTo>
                              <a:cubicBezTo>
                                <a:pt x="47061" y="67820"/>
                                <a:pt x="52318" y="72341"/>
                                <a:pt x="56524" y="75916"/>
                              </a:cubicBezTo>
                              <a:cubicBezTo>
                                <a:pt x="58416" y="77598"/>
                                <a:pt x="60835" y="79596"/>
                                <a:pt x="61886" y="79806"/>
                              </a:cubicBezTo>
                              <a:cubicBezTo>
                                <a:pt x="63043" y="80121"/>
                                <a:pt x="64094" y="80332"/>
                                <a:pt x="64935" y="80647"/>
                              </a:cubicBezTo>
                              <a:cubicBezTo>
                                <a:pt x="65146" y="80752"/>
                                <a:pt x="65356" y="80752"/>
                                <a:pt x="65566" y="80857"/>
                              </a:cubicBezTo>
                              <a:cubicBezTo>
                                <a:pt x="65882" y="79280"/>
                                <a:pt x="64935" y="75390"/>
                                <a:pt x="64410" y="72972"/>
                              </a:cubicBezTo>
                              <a:cubicBezTo>
                                <a:pt x="63674" y="69922"/>
                                <a:pt x="63253" y="68240"/>
                                <a:pt x="63568" y="66768"/>
                              </a:cubicBezTo>
                              <a:cubicBezTo>
                                <a:pt x="63779" y="65401"/>
                                <a:pt x="64830" y="63719"/>
                                <a:pt x="68931" y="58041"/>
                              </a:cubicBezTo>
                              <a:cubicBezTo>
                                <a:pt x="71559" y="54361"/>
                                <a:pt x="76396" y="47422"/>
                                <a:pt x="76817" y="45529"/>
                              </a:cubicBezTo>
                              <a:cubicBezTo>
                                <a:pt x="77027" y="43005"/>
                                <a:pt x="74293" y="37012"/>
                                <a:pt x="72821" y="36171"/>
                              </a:cubicBezTo>
                              <a:lnTo>
                                <a:pt x="69772" y="35435"/>
                              </a:lnTo>
                              <a:lnTo>
                                <a:pt x="70403" y="32281"/>
                              </a:lnTo>
                              <a:cubicBezTo>
                                <a:pt x="71454" y="27234"/>
                                <a:pt x="96479" y="25026"/>
                                <a:pt x="97846" y="25341"/>
                              </a:cubicBezTo>
                              <a:cubicBezTo>
                                <a:pt x="100053" y="25762"/>
                                <a:pt x="101841" y="26813"/>
                                <a:pt x="103208" y="27549"/>
                              </a:cubicBezTo>
                              <a:cubicBezTo>
                                <a:pt x="104680" y="28390"/>
                                <a:pt x="105521" y="28811"/>
                                <a:pt x="106467" y="28811"/>
                              </a:cubicBezTo>
                              <a:cubicBezTo>
                                <a:pt x="107308" y="28706"/>
                                <a:pt x="110673" y="26918"/>
                                <a:pt x="112250" y="23764"/>
                              </a:cubicBezTo>
                              <a:cubicBezTo>
                                <a:pt x="113512" y="21241"/>
                                <a:pt x="113197" y="18717"/>
                                <a:pt x="111514" y="15878"/>
                              </a:cubicBezTo>
                              <a:cubicBezTo>
                                <a:pt x="105206" y="5679"/>
                                <a:pt x="101315" y="-104"/>
                                <a:pt x="95953" y="1"/>
                              </a:cubicBezTo>
                              <a:cubicBezTo>
                                <a:pt x="90170" y="212"/>
                                <a:pt x="83756" y="1894"/>
                                <a:pt x="77658" y="3576"/>
                              </a:cubicBezTo>
                              <a:cubicBezTo>
                                <a:pt x="76291" y="3892"/>
                                <a:pt x="75029" y="4312"/>
                                <a:pt x="73767" y="4628"/>
                              </a:cubicBezTo>
                              <a:cubicBezTo>
                                <a:pt x="71770" y="5153"/>
                                <a:pt x="70087" y="5679"/>
                                <a:pt x="68405" y="6100"/>
                              </a:cubicBezTo>
                              <a:cubicBezTo>
                                <a:pt x="63779" y="7467"/>
                                <a:pt x="60099" y="8518"/>
                                <a:pt x="56313" y="8413"/>
                              </a:cubicBezTo>
                              <a:cubicBezTo>
                                <a:pt x="55682" y="8413"/>
                                <a:pt x="54947" y="8413"/>
                                <a:pt x="54210" y="8308"/>
                              </a:cubicBezTo>
                              <a:cubicBezTo>
                                <a:pt x="52844" y="8518"/>
                                <a:pt x="51792" y="8413"/>
                                <a:pt x="50636" y="84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176" name="任意多边形: 形状 13175"/>
                    <p:cNvSpPr/>
                    <p:nvPr/>
                  </p:nvSpPr>
                  <p:spPr>
                    <a:xfrm>
                      <a:off x="5057652" y="1728757"/>
                      <a:ext cx="24183" cy="9147"/>
                    </a:xfrm>
                    <a:custGeom>
                      <a:avLst/>
                      <a:gdLst>
                        <a:gd name="connsiteX0" fmla="*/ 23868 w 24183"/>
                        <a:gd name="connsiteY0" fmla="*/ 9148 h 9147"/>
                        <a:gd name="connsiteX1" fmla="*/ 0 w 24183"/>
                        <a:gd name="connsiteY1" fmla="*/ 5783 h 9147"/>
                        <a:gd name="connsiteX2" fmla="*/ 2734 w 24183"/>
                        <a:gd name="connsiteY2" fmla="*/ 0 h 9147"/>
                        <a:gd name="connsiteX3" fmla="*/ 24183 w 24183"/>
                        <a:gd name="connsiteY3" fmla="*/ 2734 h 9147"/>
                        <a:gd name="connsiteX4" fmla="*/ 24183 w 24183"/>
                        <a:gd name="connsiteY4" fmla="*/ 9042 h 9147"/>
                        <a:gd name="connsiteX5" fmla="*/ 23868 w 24183"/>
                        <a:gd name="connsiteY5" fmla="*/ 9148 h 9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4183" h="9147">
                          <a:moveTo>
                            <a:pt x="23868" y="9148"/>
                          </a:moveTo>
                          <a:cubicBezTo>
                            <a:pt x="21239" y="9148"/>
                            <a:pt x="6729" y="9042"/>
                            <a:pt x="0" y="5783"/>
                          </a:cubicBezTo>
                          <a:lnTo>
                            <a:pt x="2734" y="0"/>
                          </a:lnTo>
                          <a:cubicBezTo>
                            <a:pt x="7570" y="2313"/>
                            <a:pt x="19872" y="2734"/>
                            <a:pt x="24183" y="2734"/>
                          </a:cubicBezTo>
                          <a:lnTo>
                            <a:pt x="24183" y="9042"/>
                          </a:lnTo>
                          <a:cubicBezTo>
                            <a:pt x="24078" y="9148"/>
                            <a:pt x="23973" y="9148"/>
                            <a:pt x="23868" y="9148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3177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solidFill>
                <a:srgbClr val="85B1DD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8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noFill/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9" name="图形 12978"/>
              <p:cNvSpPr/>
              <p:nvPr/>
            </p:nvSpPr>
            <p:spPr>
              <a:xfrm>
                <a:off x="6827" y="3948"/>
                <a:ext cx="6194" cy="3286"/>
              </a:xfrm>
              <a:custGeom>
                <a:avLst/>
                <a:gdLst>
                  <a:gd name="connsiteX0" fmla="*/ 3738306 w 3933033"/>
                  <a:gd name="connsiteY0" fmla="*/ 2047057 h 2086696"/>
                  <a:gd name="connsiteX1" fmla="*/ 3739462 w 3933033"/>
                  <a:gd name="connsiteY1" fmla="*/ 2086697 h 2086696"/>
                  <a:gd name="connsiteX2" fmla="*/ 177379 w 3933033"/>
                  <a:gd name="connsiteY2" fmla="*/ 2086697 h 2086696"/>
                  <a:gd name="connsiteX3" fmla="*/ 177379 w 3933033"/>
                  <a:gd name="connsiteY3" fmla="*/ 2086697 h 2086696"/>
                  <a:gd name="connsiteX4" fmla="*/ 14089 w 3933033"/>
                  <a:gd name="connsiteY4" fmla="*/ 1904482 h 2086696"/>
                  <a:gd name="connsiteX5" fmla="*/ 0 w 3933033"/>
                  <a:gd name="connsiteY5" fmla="*/ 1904061 h 2086696"/>
                  <a:gd name="connsiteX6" fmla="*/ 0 w 3933033"/>
                  <a:gd name="connsiteY6" fmla="*/ 192204 h 2086696"/>
                  <a:gd name="connsiteX7" fmla="*/ 5783 w 3933033"/>
                  <a:gd name="connsiteY7" fmla="*/ 192204 h 2086696"/>
                  <a:gd name="connsiteX8" fmla="*/ 174224 w 3933033"/>
                  <a:gd name="connsiteY8" fmla="*/ 11671 h 2086696"/>
                  <a:gd name="connsiteX9" fmla="*/ 174119 w 3933033"/>
                  <a:gd name="connsiteY9" fmla="*/ 0 h 2086696"/>
                  <a:gd name="connsiteX10" fmla="*/ 3722219 w 3933033"/>
                  <a:gd name="connsiteY10" fmla="*/ 0 h 2086696"/>
                  <a:gd name="connsiteX11" fmla="*/ 3722429 w 3933033"/>
                  <a:gd name="connsiteY11" fmla="*/ 42584 h 2086696"/>
                  <a:gd name="connsiteX12" fmla="*/ 3891291 w 3933033"/>
                  <a:gd name="connsiteY12" fmla="*/ 220593 h 2086696"/>
                  <a:gd name="connsiteX13" fmla="*/ 3933033 w 3933033"/>
                  <a:gd name="connsiteY13" fmla="*/ 220383 h 2086696"/>
                  <a:gd name="connsiteX14" fmla="*/ 3933033 w 3933033"/>
                  <a:gd name="connsiteY14" fmla="*/ 1862739 h 2086696"/>
                  <a:gd name="connsiteX15" fmla="*/ 3906221 w 3933033"/>
                  <a:gd name="connsiteY15" fmla="*/ 1862739 h 2086696"/>
                  <a:gd name="connsiteX16" fmla="*/ 3738306 w 3933033"/>
                  <a:gd name="connsiteY16" fmla="*/ 2047057 h 20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3033" h="2086696">
                    <a:moveTo>
                      <a:pt x="3738306" y="2047057"/>
                    </a:moveTo>
                    <a:lnTo>
                      <a:pt x="3739462" y="2086697"/>
                    </a:lnTo>
                    <a:lnTo>
                      <a:pt x="177379" y="2086697"/>
                    </a:lnTo>
                    <a:lnTo>
                      <a:pt x="177379" y="2086697"/>
                    </a:lnTo>
                    <a:cubicBezTo>
                      <a:pt x="179166" y="1988492"/>
                      <a:pt x="106301" y="1907215"/>
                      <a:pt x="14089" y="1904482"/>
                    </a:cubicBezTo>
                    <a:lnTo>
                      <a:pt x="0" y="1904061"/>
                    </a:lnTo>
                    <a:lnTo>
                      <a:pt x="0" y="192204"/>
                    </a:lnTo>
                    <a:lnTo>
                      <a:pt x="5783" y="192204"/>
                    </a:lnTo>
                    <a:cubicBezTo>
                      <a:pt x="99361" y="192414"/>
                      <a:pt x="175065" y="111243"/>
                      <a:pt x="174224" y="11671"/>
                    </a:cubicBezTo>
                    <a:lnTo>
                      <a:pt x="174119" y="0"/>
                    </a:lnTo>
                    <a:lnTo>
                      <a:pt x="3722219" y="0"/>
                    </a:lnTo>
                    <a:lnTo>
                      <a:pt x="3722429" y="42584"/>
                    </a:lnTo>
                    <a:cubicBezTo>
                      <a:pt x="3722954" y="141419"/>
                      <a:pt x="3798553" y="221119"/>
                      <a:pt x="3891291" y="220593"/>
                    </a:cubicBezTo>
                    <a:lnTo>
                      <a:pt x="3933033" y="220383"/>
                    </a:lnTo>
                    <a:lnTo>
                      <a:pt x="3933033" y="1862739"/>
                    </a:lnTo>
                    <a:lnTo>
                      <a:pt x="3906221" y="1862739"/>
                    </a:lnTo>
                    <a:cubicBezTo>
                      <a:pt x="3811486" y="1862634"/>
                      <a:pt x="3735467" y="1946119"/>
                      <a:pt x="3738306" y="204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0" name="图形 12978"/>
              <p:cNvSpPr/>
              <p:nvPr/>
            </p:nvSpPr>
            <p:spPr>
              <a:xfrm>
                <a:off x="12898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9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2" name="图形 12978"/>
              <p:cNvSpPr/>
              <p:nvPr/>
            </p:nvSpPr>
            <p:spPr>
              <a:xfrm>
                <a:off x="6747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3" name="图形 12978"/>
              <p:cNvSpPr/>
              <p:nvPr/>
            </p:nvSpPr>
            <p:spPr>
              <a:xfrm>
                <a:off x="6747" y="7046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9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4" name="图形 12978"/>
              <p:cNvSpPr/>
              <p:nvPr/>
            </p:nvSpPr>
            <p:spPr>
              <a:xfrm>
                <a:off x="9000" y="3042"/>
                <a:ext cx="1801" cy="696"/>
              </a:xfrm>
              <a:custGeom>
                <a:avLst/>
                <a:gdLst>
                  <a:gd name="connsiteX0" fmla="*/ 0 w 1143445"/>
                  <a:gd name="connsiteY0" fmla="*/ 442027 h 442027"/>
                  <a:gd name="connsiteX1" fmla="*/ 565782 w 1143445"/>
                  <a:gd name="connsiteY1" fmla="*/ 0 h 442027"/>
                  <a:gd name="connsiteX2" fmla="*/ 1143446 w 1143445"/>
                  <a:gd name="connsiteY2" fmla="*/ 442027 h 44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445" h="442027">
                    <a:moveTo>
                      <a:pt x="0" y="442027"/>
                    </a:moveTo>
                    <a:lnTo>
                      <a:pt x="565782" y="0"/>
                    </a:lnTo>
                    <a:lnTo>
                      <a:pt x="1143446" y="442027"/>
                    </a:lnTo>
                  </a:path>
                </a:pathLst>
              </a:custGeom>
              <a:noFill/>
              <a:ln w="21011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5" name="图形 12978"/>
              <p:cNvSpPr/>
              <p:nvPr/>
            </p:nvSpPr>
            <p:spPr>
              <a:xfrm>
                <a:off x="9611" y="2590"/>
                <a:ext cx="579" cy="579"/>
              </a:xfrm>
              <a:custGeom>
                <a:avLst/>
                <a:gdLst>
                  <a:gd name="connsiteX0" fmla="*/ 367795 w 367795"/>
                  <a:gd name="connsiteY0" fmla="*/ 183898 h 367795"/>
                  <a:gd name="connsiteX1" fmla="*/ 183898 w 367795"/>
                  <a:gd name="connsiteY1" fmla="*/ 367795 h 367795"/>
                  <a:gd name="connsiteX2" fmla="*/ 0 w 367795"/>
                  <a:gd name="connsiteY2" fmla="*/ 183898 h 367795"/>
                  <a:gd name="connsiteX3" fmla="*/ 183898 w 367795"/>
                  <a:gd name="connsiteY3" fmla="*/ 0 h 367795"/>
                  <a:gd name="connsiteX4" fmla="*/ 367795 w 367795"/>
                  <a:gd name="connsiteY4" fmla="*/ 183898 h 36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95" h="367795">
                    <a:moveTo>
                      <a:pt x="367795" y="183898"/>
                    </a:moveTo>
                    <a:cubicBezTo>
                      <a:pt x="367795" y="285462"/>
                      <a:pt x="285462" y="367795"/>
                      <a:pt x="183898" y="367795"/>
                    </a:cubicBezTo>
                    <a:cubicBezTo>
                      <a:pt x="82334" y="367795"/>
                      <a:pt x="0" y="285462"/>
                      <a:pt x="0" y="183898"/>
                    </a:cubicBezTo>
                    <a:cubicBezTo>
                      <a:pt x="0" y="82334"/>
                      <a:pt x="82334" y="0"/>
                      <a:pt x="183898" y="0"/>
                    </a:cubicBezTo>
                    <a:cubicBezTo>
                      <a:pt x="285462" y="0"/>
                      <a:pt x="367795" y="82334"/>
                      <a:pt x="367795" y="1838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6" name="图形 12978"/>
              <p:cNvSpPr/>
              <p:nvPr/>
            </p:nvSpPr>
            <p:spPr>
              <a:xfrm>
                <a:off x="9648" y="2627"/>
                <a:ext cx="506" cy="506"/>
              </a:xfrm>
              <a:custGeom>
                <a:avLst/>
                <a:gdLst>
                  <a:gd name="connsiteX0" fmla="*/ 321322 w 321321"/>
                  <a:gd name="connsiteY0" fmla="*/ 160661 h 321321"/>
                  <a:gd name="connsiteX1" fmla="*/ 160661 w 321321"/>
                  <a:gd name="connsiteY1" fmla="*/ 321321 h 321321"/>
                  <a:gd name="connsiteX2" fmla="*/ 0 w 321321"/>
                  <a:gd name="connsiteY2" fmla="*/ 160661 h 321321"/>
                  <a:gd name="connsiteX3" fmla="*/ 160661 w 321321"/>
                  <a:gd name="connsiteY3" fmla="*/ 0 h 321321"/>
                  <a:gd name="connsiteX4" fmla="*/ 321322 w 321321"/>
                  <a:gd name="connsiteY4" fmla="*/ 160661 h 321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321" h="321321">
                    <a:moveTo>
                      <a:pt x="321322" y="160661"/>
                    </a:moveTo>
                    <a:cubicBezTo>
                      <a:pt x="321322" y="249391"/>
                      <a:pt x="249391" y="321321"/>
                      <a:pt x="160661" y="321321"/>
                    </a:cubicBezTo>
                    <a:cubicBezTo>
                      <a:pt x="71930" y="321321"/>
                      <a:pt x="0" y="249391"/>
                      <a:pt x="0" y="160661"/>
                    </a:cubicBezTo>
                    <a:cubicBezTo>
                      <a:pt x="0" y="71930"/>
                      <a:pt x="71930" y="0"/>
                      <a:pt x="160661" y="0"/>
                    </a:cubicBezTo>
                    <a:cubicBezTo>
                      <a:pt x="249391" y="0"/>
                      <a:pt x="321322" y="71930"/>
                      <a:pt x="321322" y="160661"/>
                    </a:cubicBezTo>
                    <a:close/>
                  </a:path>
                </a:pathLst>
              </a:custGeom>
              <a:solidFill>
                <a:srgbClr val="C5D8EA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7" name="图形 12978"/>
              <p:cNvSpPr/>
              <p:nvPr/>
            </p:nvSpPr>
            <p:spPr>
              <a:xfrm>
                <a:off x="9792" y="2771"/>
                <a:ext cx="217" cy="217"/>
              </a:xfrm>
              <a:custGeom>
                <a:avLst/>
                <a:gdLst>
                  <a:gd name="connsiteX0" fmla="*/ 137739 w 137739"/>
                  <a:gd name="connsiteY0" fmla="*/ 68870 h 137739"/>
                  <a:gd name="connsiteX1" fmla="*/ 68870 w 137739"/>
                  <a:gd name="connsiteY1" fmla="*/ 137739 h 137739"/>
                  <a:gd name="connsiteX2" fmla="*/ 0 w 137739"/>
                  <a:gd name="connsiteY2" fmla="*/ 68870 h 137739"/>
                  <a:gd name="connsiteX3" fmla="*/ 68870 w 137739"/>
                  <a:gd name="connsiteY3" fmla="*/ 0 h 137739"/>
                  <a:gd name="connsiteX4" fmla="*/ 137739 w 137739"/>
                  <a:gd name="connsiteY4" fmla="*/ 68870 h 137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739" h="137739">
                    <a:moveTo>
                      <a:pt x="137739" y="68870"/>
                    </a:moveTo>
                    <a:cubicBezTo>
                      <a:pt x="137739" y="106905"/>
                      <a:pt x="106905" y="137739"/>
                      <a:pt x="68870" y="137739"/>
                    </a:cubicBezTo>
                    <a:cubicBezTo>
                      <a:pt x="30834" y="137739"/>
                      <a:pt x="0" y="106905"/>
                      <a:pt x="0" y="68870"/>
                    </a:cubicBezTo>
                    <a:cubicBezTo>
                      <a:pt x="0" y="30834"/>
                      <a:pt x="30834" y="0"/>
                      <a:pt x="68870" y="0"/>
                    </a:cubicBezTo>
                    <a:cubicBezTo>
                      <a:pt x="106905" y="0"/>
                      <a:pt x="137739" y="30834"/>
                      <a:pt x="137739" y="68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88" name="图形 12978"/>
              <p:cNvGrpSpPr/>
              <p:nvPr/>
            </p:nvGrpSpPr>
            <p:grpSpPr>
              <a:xfrm>
                <a:off x="11842" y="5079"/>
                <a:ext cx="2994" cy="2637"/>
                <a:chOff x="7460518" y="3038904"/>
                <a:chExt cx="2159141" cy="1901595"/>
              </a:xfrm>
            </p:grpSpPr>
            <p:sp>
              <p:nvSpPr>
                <p:cNvPr id="13189" name="任意多边形: 形状 13188"/>
                <p:cNvSpPr/>
                <p:nvPr/>
              </p:nvSpPr>
              <p:spPr>
                <a:xfrm>
                  <a:off x="8250784" y="4349272"/>
                  <a:ext cx="403333" cy="196830"/>
                </a:xfrm>
                <a:custGeom>
                  <a:avLst/>
                  <a:gdLst>
                    <a:gd name="connsiteX0" fmla="*/ 98415 w 403333"/>
                    <a:gd name="connsiteY0" fmla="*/ 196830 h 196830"/>
                    <a:gd name="connsiteX1" fmla="*/ 0 w 403333"/>
                    <a:gd name="connsiteY1" fmla="*/ 98415 h 196830"/>
                    <a:gd name="connsiteX2" fmla="*/ 98415 w 403333"/>
                    <a:gd name="connsiteY2" fmla="*/ 0 h 196830"/>
                    <a:gd name="connsiteX3" fmla="*/ 403334 w 403333"/>
                    <a:gd name="connsiteY3" fmla="*/ 0 h 196830"/>
                    <a:gd name="connsiteX4" fmla="*/ 403334 w 403333"/>
                    <a:gd name="connsiteY4" fmla="*/ 195989 h 196830"/>
                    <a:gd name="connsiteX5" fmla="*/ 98415 w 403333"/>
                    <a:gd name="connsiteY5" fmla="*/ 196830 h 196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3333" h="196830">
                      <a:moveTo>
                        <a:pt x="98415" y="196830"/>
                      </a:moveTo>
                      <a:cubicBezTo>
                        <a:pt x="44055" y="196830"/>
                        <a:pt x="0" y="152775"/>
                        <a:pt x="0" y="98415"/>
                      </a:cubicBezTo>
                      <a:cubicBezTo>
                        <a:pt x="0" y="44056"/>
                        <a:pt x="44055" y="0"/>
                        <a:pt x="98415" y="0"/>
                      </a:cubicBezTo>
                      <a:lnTo>
                        <a:pt x="403334" y="0"/>
                      </a:lnTo>
                      <a:lnTo>
                        <a:pt x="403334" y="195989"/>
                      </a:lnTo>
                      <a:lnTo>
                        <a:pt x="98415" y="196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0" name="任意多边形: 形状 13189"/>
                <p:cNvSpPr/>
                <p:nvPr/>
              </p:nvSpPr>
              <p:spPr>
                <a:xfrm>
                  <a:off x="7460518" y="4303008"/>
                  <a:ext cx="1253006" cy="289357"/>
                </a:xfrm>
                <a:custGeom>
                  <a:avLst/>
                  <a:gdLst>
                    <a:gd name="connsiteX0" fmla="*/ 887629 w 1253006"/>
                    <a:gd name="connsiteY0" fmla="*/ 45527 h 289357"/>
                    <a:gd name="connsiteX1" fmla="*/ 1253007 w 1253006"/>
                    <a:gd name="connsiteY1" fmla="*/ 45527 h 289357"/>
                    <a:gd name="connsiteX2" fmla="*/ 1253007 w 1253006"/>
                    <a:gd name="connsiteY2" fmla="*/ 0 h 289357"/>
                    <a:gd name="connsiteX3" fmla="*/ 144679 w 1253006"/>
                    <a:gd name="connsiteY3" fmla="*/ 0 h 289357"/>
                    <a:gd name="connsiteX4" fmla="*/ 0 w 1253006"/>
                    <a:gd name="connsiteY4" fmla="*/ 144679 h 289357"/>
                    <a:gd name="connsiteX5" fmla="*/ 0 w 1253006"/>
                    <a:gd name="connsiteY5" fmla="*/ 144679 h 289357"/>
                    <a:gd name="connsiteX6" fmla="*/ 144679 w 1253006"/>
                    <a:gd name="connsiteY6" fmla="*/ 289357 h 289357"/>
                    <a:gd name="connsiteX7" fmla="*/ 1253007 w 1253006"/>
                    <a:gd name="connsiteY7" fmla="*/ 289357 h 289357"/>
                    <a:gd name="connsiteX8" fmla="*/ 1253007 w 1253006"/>
                    <a:gd name="connsiteY8" fmla="*/ 243830 h 289357"/>
                    <a:gd name="connsiteX9" fmla="*/ 887629 w 1253006"/>
                    <a:gd name="connsiteY9" fmla="*/ 243830 h 289357"/>
                    <a:gd name="connsiteX10" fmla="*/ 788478 w 1253006"/>
                    <a:gd name="connsiteY10" fmla="*/ 144679 h 289357"/>
                    <a:gd name="connsiteX11" fmla="*/ 887629 w 1253006"/>
                    <a:gd name="connsiteY11" fmla="*/ 45527 h 28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3006" h="289357">
                      <a:moveTo>
                        <a:pt x="887629" y="45527"/>
                      </a:moveTo>
                      <a:lnTo>
                        <a:pt x="1253007" y="45527"/>
                      </a:lnTo>
                      <a:lnTo>
                        <a:pt x="1253007" y="0"/>
                      </a:lnTo>
                      <a:lnTo>
                        <a:pt x="144679" y="0"/>
                      </a:lnTo>
                      <a:cubicBezTo>
                        <a:pt x="64769" y="0"/>
                        <a:pt x="0" y="64769"/>
                        <a:pt x="0" y="144679"/>
                      </a:cubicBezTo>
                      <a:lnTo>
                        <a:pt x="0" y="144679"/>
                      </a:lnTo>
                      <a:cubicBezTo>
                        <a:pt x="0" y="224588"/>
                        <a:pt x="64769" y="289357"/>
                        <a:pt x="144679" y="289357"/>
                      </a:cubicBezTo>
                      <a:lnTo>
                        <a:pt x="1253007" y="289357"/>
                      </a:lnTo>
                      <a:lnTo>
                        <a:pt x="1253007" y="243830"/>
                      </a:lnTo>
                      <a:lnTo>
                        <a:pt x="887629" y="243830"/>
                      </a:lnTo>
                      <a:cubicBezTo>
                        <a:pt x="832849" y="243830"/>
                        <a:pt x="788478" y="199459"/>
                        <a:pt x="788478" y="144679"/>
                      </a:cubicBezTo>
                      <a:cubicBezTo>
                        <a:pt x="788478" y="89898"/>
                        <a:pt x="832849" y="45527"/>
                        <a:pt x="887629" y="45527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1" name="任意多边形: 形状 13190"/>
                <p:cNvSpPr/>
                <p:nvPr/>
              </p:nvSpPr>
              <p:spPr>
                <a:xfrm>
                  <a:off x="7460518" y="4447687"/>
                  <a:ext cx="1253006" cy="144678"/>
                </a:xfrm>
                <a:custGeom>
                  <a:avLst/>
                  <a:gdLst>
                    <a:gd name="connsiteX0" fmla="*/ 887629 w 1253006"/>
                    <a:gd name="connsiteY0" fmla="*/ 99151 h 144678"/>
                    <a:gd name="connsiteX1" fmla="*/ 788478 w 1253006"/>
                    <a:gd name="connsiteY1" fmla="*/ 0 h 144678"/>
                    <a:gd name="connsiteX2" fmla="*/ 0 w 1253006"/>
                    <a:gd name="connsiteY2" fmla="*/ 0 h 144678"/>
                    <a:gd name="connsiteX3" fmla="*/ 0 w 1253006"/>
                    <a:gd name="connsiteY3" fmla="*/ 0 h 144678"/>
                    <a:gd name="connsiteX4" fmla="*/ 144679 w 1253006"/>
                    <a:gd name="connsiteY4" fmla="*/ 144679 h 144678"/>
                    <a:gd name="connsiteX5" fmla="*/ 1253007 w 1253006"/>
                    <a:gd name="connsiteY5" fmla="*/ 144679 h 144678"/>
                    <a:gd name="connsiteX6" fmla="*/ 1253007 w 1253006"/>
                    <a:gd name="connsiteY6" fmla="*/ 99151 h 144678"/>
                    <a:gd name="connsiteX7" fmla="*/ 887629 w 1253006"/>
                    <a:gd name="connsiteY7" fmla="*/ 99151 h 14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3006" h="144678">
                      <a:moveTo>
                        <a:pt x="887629" y="99151"/>
                      </a:moveTo>
                      <a:cubicBezTo>
                        <a:pt x="832849" y="99151"/>
                        <a:pt x="788478" y="54780"/>
                        <a:pt x="78847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9910"/>
                        <a:pt x="64769" y="144679"/>
                        <a:pt x="144679" y="144679"/>
                      </a:cubicBezTo>
                      <a:lnTo>
                        <a:pt x="1253007" y="144679"/>
                      </a:lnTo>
                      <a:lnTo>
                        <a:pt x="1253007" y="99151"/>
                      </a:lnTo>
                      <a:lnTo>
                        <a:pt x="887629" y="9915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2" name="任意多边形: 形状 13191"/>
                <p:cNvSpPr/>
                <p:nvPr/>
              </p:nvSpPr>
              <p:spPr>
                <a:xfrm>
                  <a:off x="8650017" y="4348536"/>
                  <a:ext cx="8201" cy="198302"/>
                </a:xfrm>
                <a:custGeom>
                  <a:avLst/>
                  <a:gdLst>
                    <a:gd name="connsiteX0" fmla="*/ 0 w 8201"/>
                    <a:gd name="connsiteY0" fmla="*/ 0 h 198302"/>
                    <a:gd name="connsiteX1" fmla="*/ 8201 w 8201"/>
                    <a:gd name="connsiteY1" fmla="*/ 0 h 198302"/>
                    <a:gd name="connsiteX2" fmla="*/ 8201 w 8201"/>
                    <a:gd name="connsiteY2" fmla="*/ 198302 h 198302"/>
                    <a:gd name="connsiteX3" fmla="*/ 0 w 8201"/>
                    <a:gd name="connsiteY3" fmla="*/ 198302 h 198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98302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98302"/>
                      </a:lnTo>
                      <a:lnTo>
                        <a:pt x="0" y="19830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3" name="任意多边形: 形状 13192"/>
                <p:cNvSpPr/>
                <p:nvPr/>
              </p:nvSpPr>
              <p:spPr>
                <a:xfrm>
                  <a:off x="8593660" y="3900936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7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7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4" name="任意多边形: 形状 13193"/>
                <p:cNvSpPr/>
                <p:nvPr/>
              </p:nvSpPr>
              <p:spPr>
                <a:xfrm>
                  <a:off x="8442041" y="4129099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8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8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5" name="任意多边形: 形状 13194"/>
                <p:cNvSpPr/>
                <p:nvPr/>
              </p:nvSpPr>
              <p:spPr>
                <a:xfrm>
                  <a:off x="7783417" y="3847628"/>
                  <a:ext cx="1290858" cy="227742"/>
                </a:xfrm>
                <a:custGeom>
                  <a:avLst/>
                  <a:gdLst>
                    <a:gd name="connsiteX0" fmla="*/ 870701 w 1290858"/>
                    <a:gd name="connsiteY0" fmla="*/ 53308 h 227742"/>
                    <a:gd name="connsiteX1" fmla="*/ 1290859 w 1290858"/>
                    <a:gd name="connsiteY1" fmla="*/ 53308 h 227742"/>
                    <a:gd name="connsiteX2" fmla="*/ 1290859 w 1290858"/>
                    <a:gd name="connsiteY2" fmla="*/ 0 h 227742"/>
                    <a:gd name="connsiteX3" fmla="*/ 113871 w 1290858"/>
                    <a:gd name="connsiteY3" fmla="*/ 0 h 227742"/>
                    <a:gd name="connsiteX4" fmla="*/ 0 w 1290858"/>
                    <a:gd name="connsiteY4" fmla="*/ 113871 h 227742"/>
                    <a:gd name="connsiteX5" fmla="*/ 0 w 1290858"/>
                    <a:gd name="connsiteY5" fmla="*/ 113871 h 227742"/>
                    <a:gd name="connsiteX6" fmla="*/ 113871 w 1290858"/>
                    <a:gd name="connsiteY6" fmla="*/ 227743 h 227742"/>
                    <a:gd name="connsiteX7" fmla="*/ 1290859 w 1290858"/>
                    <a:gd name="connsiteY7" fmla="*/ 227743 h 227742"/>
                    <a:gd name="connsiteX8" fmla="*/ 1290859 w 1290858"/>
                    <a:gd name="connsiteY8" fmla="*/ 174435 h 227742"/>
                    <a:gd name="connsiteX9" fmla="*/ 870701 w 1290858"/>
                    <a:gd name="connsiteY9" fmla="*/ 174435 h 227742"/>
                    <a:gd name="connsiteX10" fmla="*/ 810138 w 1290858"/>
                    <a:gd name="connsiteY10" fmla="*/ 113871 h 227742"/>
                    <a:gd name="connsiteX11" fmla="*/ 870701 w 1290858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90858" h="227742">
                      <a:moveTo>
                        <a:pt x="870701" y="53308"/>
                      </a:moveTo>
                      <a:lnTo>
                        <a:pt x="1290859" y="53308"/>
                      </a:lnTo>
                      <a:lnTo>
                        <a:pt x="1290859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290859" y="227743"/>
                      </a:lnTo>
                      <a:lnTo>
                        <a:pt x="1290859" y="174435"/>
                      </a:lnTo>
                      <a:lnTo>
                        <a:pt x="870701" y="174435"/>
                      </a:lnTo>
                      <a:cubicBezTo>
                        <a:pt x="837265" y="174435"/>
                        <a:pt x="810138" y="147307"/>
                        <a:pt x="810138" y="113871"/>
                      </a:cubicBezTo>
                      <a:cubicBezTo>
                        <a:pt x="810138" y="80436"/>
                        <a:pt x="837265" y="53308"/>
                        <a:pt x="870701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6" name="任意多边形: 形状 13195"/>
                <p:cNvSpPr/>
                <p:nvPr/>
              </p:nvSpPr>
              <p:spPr>
                <a:xfrm>
                  <a:off x="7783417" y="3961499"/>
                  <a:ext cx="1290858" cy="113871"/>
                </a:xfrm>
                <a:custGeom>
                  <a:avLst/>
                  <a:gdLst>
                    <a:gd name="connsiteX0" fmla="*/ 870701 w 1290858"/>
                    <a:gd name="connsiteY0" fmla="*/ 60563 h 113871"/>
                    <a:gd name="connsiteX1" fmla="*/ 810138 w 1290858"/>
                    <a:gd name="connsiteY1" fmla="*/ 0 h 113871"/>
                    <a:gd name="connsiteX2" fmla="*/ 0 w 1290858"/>
                    <a:gd name="connsiteY2" fmla="*/ 0 h 113871"/>
                    <a:gd name="connsiteX3" fmla="*/ 0 w 1290858"/>
                    <a:gd name="connsiteY3" fmla="*/ 0 h 113871"/>
                    <a:gd name="connsiteX4" fmla="*/ 113871 w 1290858"/>
                    <a:gd name="connsiteY4" fmla="*/ 113871 h 113871"/>
                    <a:gd name="connsiteX5" fmla="*/ 1290859 w 1290858"/>
                    <a:gd name="connsiteY5" fmla="*/ 113871 h 113871"/>
                    <a:gd name="connsiteX6" fmla="*/ 1290859 w 1290858"/>
                    <a:gd name="connsiteY6" fmla="*/ 60563 h 113871"/>
                    <a:gd name="connsiteX7" fmla="*/ 870701 w 1290858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0858" h="113871">
                      <a:moveTo>
                        <a:pt x="870701" y="60563"/>
                      </a:moveTo>
                      <a:cubicBezTo>
                        <a:pt x="837265" y="60563"/>
                        <a:pt x="810138" y="33436"/>
                        <a:pt x="81013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290859" y="113871"/>
                      </a:lnTo>
                      <a:lnTo>
                        <a:pt x="1290859" y="60563"/>
                      </a:lnTo>
                      <a:lnTo>
                        <a:pt x="870701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7" name="任意多边形: 形状 13196"/>
                <p:cNvSpPr/>
                <p:nvPr/>
              </p:nvSpPr>
              <p:spPr>
                <a:xfrm>
                  <a:off x="7783417" y="4075370"/>
                  <a:ext cx="1139239" cy="227742"/>
                </a:xfrm>
                <a:custGeom>
                  <a:avLst/>
                  <a:gdLst>
                    <a:gd name="connsiteX0" fmla="*/ 719083 w 1139239"/>
                    <a:gd name="connsiteY0" fmla="*/ 53308 h 227742"/>
                    <a:gd name="connsiteX1" fmla="*/ 1139240 w 1139239"/>
                    <a:gd name="connsiteY1" fmla="*/ 53308 h 227742"/>
                    <a:gd name="connsiteX2" fmla="*/ 1139240 w 1139239"/>
                    <a:gd name="connsiteY2" fmla="*/ 0 h 227742"/>
                    <a:gd name="connsiteX3" fmla="*/ 113871 w 1139239"/>
                    <a:gd name="connsiteY3" fmla="*/ 0 h 227742"/>
                    <a:gd name="connsiteX4" fmla="*/ 0 w 1139239"/>
                    <a:gd name="connsiteY4" fmla="*/ 113871 h 227742"/>
                    <a:gd name="connsiteX5" fmla="*/ 0 w 1139239"/>
                    <a:gd name="connsiteY5" fmla="*/ 113871 h 227742"/>
                    <a:gd name="connsiteX6" fmla="*/ 113871 w 1139239"/>
                    <a:gd name="connsiteY6" fmla="*/ 227743 h 227742"/>
                    <a:gd name="connsiteX7" fmla="*/ 1139240 w 1139239"/>
                    <a:gd name="connsiteY7" fmla="*/ 227743 h 227742"/>
                    <a:gd name="connsiteX8" fmla="*/ 1139240 w 1139239"/>
                    <a:gd name="connsiteY8" fmla="*/ 174435 h 227742"/>
                    <a:gd name="connsiteX9" fmla="*/ 719083 w 1139239"/>
                    <a:gd name="connsiteY9" fmla="*/ 174435 h 227742"/>
                    <a:gd name="connsiteX10" fmla="*/ 658520 w 1139239"/>
                    <a:gd name="connsiteY10" fmla="*/ 113871 h 227742"/>
                    <a:gd name="connsiteX11" fmla="*/ 719083 w 1139239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39239" h="227742">
                      <a:moveTo>
                        <a:pt x="719083" y="53308"/>
                      </a:moveTo>
                      <a:lnTo>
                        <a:pt x="1139240" y="53308"/>
                      </a:lnTo>
                      <a:lnTo>
                        <a:pt x="1139240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139240" y="227743"/>
                      </a:lnTo>
                      <a:lnTo>
                        <a:pt x="1139240" y="174435"/>
                      </a:lnTo>
                      <a:lnTo>
                        <a:pt x="719083" y="174435"/>
                      </a:lnTo>
                      <a:cubicBezTo>
                        <a:pt x="685647" y="174435"/>
                        <a:pt x="658520" y="147307"/>
                        <a:pt x="658520" y="113871"/>
                      </a:cubicBezTo>
                      <a:cubicBezTo>
                        <a:pt x="658520" y="80330"/>
                        <a:pt x="685647" y="53308"/>
                        <a:pt x="719083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8" name="任意多边形: 形状 13197"/>
                <p:cNvSpPr/>
                <p:nvPr/>
              </p:nvSpPr>
              <p:spPr>
                <a:xfrm>
                  <a:off x="7783417" y="4189137"/>
                  <a:ext cx="1139239" cy="113871"/>
                </a:xfrm>
                <a:custGeom>
                  <a:avLst/>
                  <a:gdLst>
                    <a:gd name="connsiteX0" fmla="*/ 719083 w 1139239"/>
                    <a:gd name="connsiteY0" fmla="*/ 60563 h 113871"/>
                    <a:gd name="connsiteX1" fmla="*/ 658520 w 1139239"/>
                    <a:gd name="connsiteY1" fmla="*/ 0 h 113871"/>
                    <a:gd name="connsiteX2" fmla="*/ 0 w 1139239"/>
                    <a:gd name="connsiteY2" fmla="*/ 0 h 113871"/>
                    <a:gd name="connsiteX3" fmla="*/ 0 w 1139239"/>
                    <a:gd name="connsiteY3" fmla="*/ 0 h 113871"/>
                    <a:gd name="connsiteX4" fmla="*/ 113871 w 1139239"/>
                    <a:gd name="connsiteY4" fmla="*/ 113871 h 113871"/>
                    <a:gd name="connsiteX5" fmla="*/ 1139240 w 1139239"/>
                    <a:gd name="connsiteY5" fmla="*/ 113871 h 113871"/>
                    <a:gd name="connsiteX6" fmla="*/ 1139240 w 1139239"/>
                    <a:gd name="connsiteY6" fmla="*/ 60563 h 113871"/>
                    <a:gd name="connsiteX7" fmla="*/ 719083 w 1139239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9239" h="113871">
                      <a:moveTo>
                        <a:pt x="719083" y="60563"/>
                      </a:moveTo>
                      <a:cubicBezTo>
                        <a:pt x="685647" y="60563"/>
                        <a:pt x="658520" y="33436"/>
                        <a:pt x="65852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139240" y="113871"/>
                      </a:lnTo>
                      <a:lnTo>
                        <a:pt x="1139240" y="60563"/>
                      </a:lnTo>
                      <a:lnTo>
                        <a:pt x="719083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9" name="任意多边形: 形状 13198"/>
                <p:cNvSpPr/>
                <p:nvPr/>
              </p:nvSpPr>
              <p:spPr>
                <a:xfrm>
                  <a:off x="9004880" y="3900936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1 w 8201"/>
                    <a:gd name="connsiteY1" fmla="*/ 0 h 121126"/>
                    <a:gd name="connsiteX2" fmla="*/ 8201 w 8201"/>
                    <a:gd name="connsiteY2" fmla="*/ 121126 h 121126"/>
                    <a:gd name="connsiteX3" fmla="*/ 0 w 8201"/>
                    <a:gd name="connsiteY3" fmla="*/ 121126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21126"/>
                      </a:lnTo>
                      <a:lnTo>
                        <a:pt x="0" y="121126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00" name="任意多边形: 形状 13199"/>
                <p:cNvSpPr/>
                <p:nvPr/>
              </p:nvSpPr>
              <p:spPr>
                <a:xfrm>
                  <a:off x="8853261" y="4128679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2 w 8201"/>
                    <a:gd name="connsiteY1" fmla="*/ 0 h 121126"/>
                    <a:gd name="connsiteX2" fmla="*/ 8202 w 8201"/>
                    <a:gd name="connsiteY2" fmla="*/ 121127 h 121126"/>
                    <a:gd name="connsiteX3" fmla="*/ 0 w 8201"/>
                    <a:gd name="connsiteY3" fmla="*/ 121127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2" y="0"/>
                      </a:lnTo>
                      <a:lnTo>
                        <a:pt x="8202" y="121127"/>
                      </a:lnTo>
                      <a:lnTo>
                        <a:pt x="0" y="121127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01" name="图形 12978"/>
                <p:cNvGrpSpPr/>
                <p:nvPr/>
              </p:nvGrpSpPr>
              <p:grpSpPr>
                <a:xfrm>
                  <a:off x="8440885" y="3038904"/>
                  <a:ext cx="831401" cy="814611"/>
                  <a:chOff x="8440885" y="3038904"/>
                  <a:chExt cx="831401" cy="814611"/>
                </a:xfrm>
              </p:grpSpPr>
              <p:sp>
                <p:nvSpPr>
                  <p:cNvPr id="13202" name="任意多边形: 形状 13201"/>
                  <p:cNvSpPr/>
                  <p:nvPr/>
                </p:nvSpPr>
                <p:spPr>
                  <a:xfrm>
                    <a:off x="9087418" y="3091218"/>
                    <a:ext cx="142996" cy="116657"/>
                  </a:xfrm>
                  <a:custGeom>
                    <a:avLst/>
                    <a:gdLst>
                      <a:gd name="connsiteX0" fmla="*/ 18295 w 142996"/>
                      <a:gd name="connsiteY0" fmla="*/ 12617 h 116657"/>
                      <a:gd name="connsiteX1" fmla="*/ 27548 w 142996"/>
                      <a:gd name="connsiteY1" fmla="*/ 26496 h 116657"/>
                      <a:gd name="connsiteX2" fmla="*/ 54360 w 142996"/>
                      <a:gd name="connsiteY2" fmla="*/ 8412 h 116657"/>
                      <a:gd name="connsiteX3" fmla="*/ 75809 w 142996"/>
                      <a:gd name="connsiteY3" fmla="*/ 0 h 116657"/>
                      <a:gd name="connsiteX4" fmla="*/ 131325 w 142996"/>
                      <a:gd name="connsiteY4" fmla="*/ 37326 h 116657"/>
                      <a:gd name="connsiteX5" fmla="*/ 142996 w 142996"/>
                      <a:gd name="connsiteY5" fmla="*/ 62246 h 116657"/>
                      <a:gd name="connsiteX6" fmla="*/ 142471 w 142996"/>
                      <a:gd name="connsiteY6" fmla="*/ 75283 h 116657"/>
                      <a:gd name="connsiteX7" fmla="*/ 113240 w 142996"/>
                      <a:gd name="connsiteY7" fmla="*/ 85903 h 116657"/>
                      <a:gd name="connsiteX8" fmla="*/ 95366 w 142996"/>
                      <a:gd name="connsiteY8" fmla="*/ 109140 h 116657"/>
                      <a:gd name="connsiteX9" fmla="*/ 86008 w 142996"/>
                      <a:gd name="connsiteY9" fmla="*/ 102726 h 116657"/>
                      <a:gd name="connsiteX10" fmla="*/ 71709 w 142996"/>
                      <a:gd name="connsiteY10" fmla="*/ 107773 h 116657"/>
                      <a:gd name="connsiteX11" fmla="*/ 58355 w 142996"/>
                      <a:gd name="connsiteY11" fmla="*/ 112925 h 116657"/>
                      <a:gd name="connsiteX12" fmla="*/ 42478 w 142996"/>
                      <a:gd name="connsiteY12" fmla="*/ 116605 h 116657"/>
                      <a:gd name="connsiteX13" fmla="*/ 31122 w 142996"/>
                      <a:gd name="connsiteY13" fmla="*/ 88427 h 116657"/>
                      <a:gd name="connsiteX14" fmla="*/ 11251 w 142996"/>
                      <a:gd name="connsiteY14" fmla="*/ 88637 h 116657"/>
                      <a:gd name="connsiteX15" fmla="*/ 9463 w 142996"/>
                      <a:gd name="connsiteY15" fmla="*/ 77071 h 116657"/>
                      <a:gd name="connsiteX16" fmla="*/ 0 w 142996"/>
                      <a:gd name="connsiteY16" fmla="*/ 19767 h 116657"/>
                      <a:gd name="connsiteX17" fmla="*/ 18295 w 142996"/>
                      <a:gd name="connsiteY17" fmla="*/ 12617 h 116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2996" h="116657">
                        <a:moveTo>
                          <a:pt x="18295" y="12617"/>
                        </a:moveTo>
                        <a:lnTo>
                          <a:pt x="27548" y="26496"/>
                        </a:lnTo>
                        <a:lnTo>
                          <a:pt x="54360" y="8412"/>
                        </a:lnTo>
                        <a:lnTo>
                          <a:pt x="75809" y="0"/>
                        </a:lnTo>
                        <a:lnTo>
                          <a:pt x="131325" y="37326"/>
                        </a:lnTo>
                        <a:lnTo>
                          <a:pt x="142996" y="62246"/>
                        </a:lnTo>
                        <a:lnTo>
                          <a:pt x="142471" y="75283"/>
                        </a:lnTo>
                        <a:cubicBezTo>
                          <a:pt x="137528" y="78438"/>
                          <a:pt x="115448" y="85482"/>
                          <a:pt x="113240" y="85903"/>
                        </a:cubicBezTo>
                        <a:cubicBezTo>
                          <a:pt x="111033" y="86324"/>
                          <a:pt x="97574" y="107353"/>
                          <a:pt x="95366" y="109140"/>
                        </a:cubicBezTo>
                        <a:cubicBezTo>
                          <a:pt x="93158" y="111033"/>
                          <a:pt x="87480" y="102306"/>
                          <a:pt x="86008" y="102726"/>
                        </a:cubicBezTo>
                        <a:cubicBezTo>
                          <a:pt x="85482" y="102831"/>
                          <a:pt x="78543" y="104619"/>
                          <a:pt x="71709" y="107773"/>
                        </a:cubicBezTo>
                        <a:cubicBezTo>
                          <a:pt x="66766" y="110086"/>
                          <a:pt x="62981" y="111138"/>
                          <a:pt x="58355" y="112925"/>
                        </a:cubicBezTo>
                        <a:cubicBezTo>
                          <a:pt x="53729" y="114818"/>
                          <a:pt x="43425" y="117026"/>
                          <a:pt x="42478" y="116605"/>
                        </a:cubicBezTo>
                        <a:cubicBezTo>
                          <a:pt x="39113" y="115028"/>
                          <a:pt x="31122" y="88427"/>
                          <a:pt x="31122" y="88427"/>
                        </a:cubicBezTo>
                        <a:cubicBezTo>
                          <a:pt x="6729" y="88427"/>
                          <a:pt x="11251" y="88637"/>
                          <a:pt x="11251" y="88637"/>
                        </a:cubicBezTo>
                        <a:lnTo>
                          <a:pt x="9463" y="77071"/>
                        </a:lnTo>
                        <a:lnTo>
                          <a:pt x="0" y="19767"/>
                        </a:lnTo>
                        <a:cubicBezTo>
                          <a:pt x="10304" y="18190"/>
                          <a:pt x="18295" y="12617"/>
                          <a:pt x="18295" y="12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3" name="任意多边形: 形状 13202"/>
                  <p:cNvSpPr/>
                  <p:nvPr/>
                </p:nvSpPr>
                <p:spPr>
                  <a:xfrm>
                    <a:off x="8948207" y="3235897"/>
                    <a:ext cx="125512" cy="335330"/>
                  </a:xfrm>
                  <a:custGeom>
                    <a:avLst/>
                    <a:gdLst>
                      <a:gd name="connsiteX0" fmla="*/ 116290 w 125512"/>
                      <a:gd name="connsiteY0" fmla="*/ 268434 h 335330"/>
                      <a:gd name="connsiteX1" fmla="*/ 79174 w 125512"/>
                      <a:gd name="connsiteY1" fmla="*/ 246038 h 335330"/>
                      <a:gd name="connsiteX2" fmla="*/ 72024 w 125512"/>
                      <a:gd name="connsiteY2" fmla="*/ 231107 h 335330"/>
                      <a:gd name="connsiteX3" fmla="*/ 42899 w 125512"/>
                      <a:gd name="connsiteY3" fmla="*/ 2629 h 335330"/>
                      <a:gd name="connsiteX4" fmla="*/ 0 w 125512"/>
                      <a:gd name="connsiteY4" fmla="*/ 0 h 335330"/>
                      <a:gd name="connsiteX5" fmla="*/ 42163 w 125512"/>
                      <a:gd name="connsiteY5" fmla="*/ 241412 h 335330"/>
                      <a:gd name="connsiteX6" fmla="*/ 53729 w 125512"/>
                      <a:gd name="connsiteY6" fmla="*/ 296192 h 335330"/>
                      <a:gd name="connsiteX7" fmla="*/ 76020 w 125512"/>
                      <a:gd name="connsiteY7" fmla="*/ 327946 h 335330"/>
                      <a:gd name="connsiteX8" fmla="*/ 92422 w 125512"/>
                      <a:gd name="connsiteY8" fmla="*/ 335306 h 335330"/>
                      <a:gd name="connsiteX9" fmla="*/ 101465 w 125512"/>
                      <a:gd name="connsiteY9" fmla="*/ 325212 h 335330"/>
                      <a:gd name="connsiteX10" fmla="*/ 93264 w 125512"/>
                      <a:gd name="connsiteY10" fmla="*/ 278948 h 335330"/>
                      <a:gd name="connsiteX11" fmla="*/ 122283 w 125512"/>
                      <a:gd name="connsiteY11" fmla="*/ 284836 h 335330"/>
                      <a:gd name="connsiteX12" fmla="*/ 116290 w 125512"/>
                      <a:gd name="connsiteY12" fmla="*/ 268434 h 33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5512" h="335330">
                        <a:moveTo>
                          <a:pt x="116290" y="268434"/>
                        </a:moveTo>
                        <a:cubicBezTo>
                          <a:pt x="108405" y="262861"/>
                          <a:pt x="89794" y="252136"/>
                          <a:pt x="79174" y="246038"/>
                        </a:cubicBezTo>
                        <a:cubicBezTo>
                          <a:pt x="74233" y="243199"/>
                          <a:pt x="72235" y="236785"/>
                          <a:pt x="72024" y="231107"/>
                        </a:cubicBezTo>
                        <a:cubicBezTo>
                          <a:pt x="72024" y="231107"/>
                          <a:pt x="57094" y="59512"/>
                          <a:pt x="42899" y="2629"/>
                        </a:cubicBezTo>
                        <a:lnTo>
                          <a:pt x="0" y="0"/>
                        </a:lnTo>
                        <a:cubicBezTo>
                          <a:pt x="20188" y="43319"/>
                          <a:pt x="42163" y="241412"/>
                          <a:pt x="42163" y="241412"/>
                        </a:cubicBezTo>
                        <a:cubicBezTo>
                          <a:pt x="45422" y="266962"/>
                          <a:pt x="49839" y="284521"/>
                          <a:pt x="53729" y="296192"/>
                        </a:cubicBezTo>
                        <a:cubicBezTo>
                          <a:pt x="57935" y="308599"/>
                          <a:pt x="65505" y="319849"/>
                          <a:pt x="76020" y="327946"/>
                        </a:cubicBezTo>
                        <a:cubicBezTo>
                          <a:pt x="81277" y="331941"/>
                          <a:pt x="86744" y="334885"/>
                          <a:pt x="92422" y="335306"/>
                        </a:cubicBezTo>
                        <a:cubicBezTo>
                          <a:pt x="97995" y="335726"/>
                          <a:pt x="102411" y="330679"/>
                          <a:pt x="101465" y="325212"/>
                        </a:cubicBezTo>
                        <a:lnTo>
                          <a:pt x="93264" y="278948"/>
                        </a:lnTo>
                        <a:cubicBezTo>
                          <a:pt x="93264" y="278948"/>
                          <a:pt x="116290" y="290094"/>
                          <a:pt x="122283" y="284836"/>
                        </a:cubicBezTo>
                        <a:cubicBezTo>
                          <a:pt x="126279" y="281367"/>
                          <a:pt x="128697" y="277161"/>
                          <a:pt x="116290" y="268434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4" name="任意多边形: 形状 13203"/>
                  <p:cNvSpPr/>
                  <p:nvPr/>
                </p:nvSpPr>
                <p:spPr>
                  <a:xfrm>
                    <a:off x="9105713" y="3041911"/>
                    <a:ext cx="161554" cy="131452"/>
                  </a:xfrm>
                  <a:custGeom>
                    <a:avLst/>
                    <a:gdLst>
                      <a:gd name="connsiteX0" fmla="*/ 0 w 161554"/>
                      <a:gd name="connsiteY0" fmla="*/ 61925 h 131452"/>
                      <a:gd name="connsiteX1" fmla="*/ 13143 w 161554"/>
                      <a:gd name="connsiteY1" fmla="*/ 74437 h 131452"/>
                      <a:gd name="connsiteX2" fmla="*/ 38798 w 161554"/>
                      <a:gd name="connsiteY2" fmla="*/ 52357 h 131452"/>
                      <a:gd name="connsiteX3" fmla="*/ 58775 w 161554"/>
                      <a:gd name="connsiteY3" fmla="*/ 58666 h 131452"/>
                      <a:gd name="connsiteX4" fmla="*/ 50574 w 161554"/>
                      <a:gd name="connsiteY4" fmla="*/ 85793 h 131452"/>
                      <a:gd name="connsiteX5" fmla="*/ 53834 w 161554"/>
                      <a:gd name="connsiteY5" fmla="*/ 93994 h 131452"/>
                      <a:gd name="connsiteX6" fmla="*/ 70236 w 161554"/>
                      <a:gd name="connsiteY6" fmla="*/ 87475 h 131452"/>
                      <a:gd name="connsiteX7" fmla="*/ 99256 w 161554"/>
                      <a:gd name="connsiteY7" fmla="*/ 96518 h 131452"/>
                      <a:gd name="connsiteX8" fmla="*/ 112189 w 161554"/>
                      <a:gd name="connsiteY8" fmla="*/ 85583 h 131452"/>
                      <a:gd name="connsiteX9" fmla="*/ 124596 w 161554"/>
                      <a:gd name="connsiteY9" fmla="*/ 111448 h 131452"/>
                      <a:gd name="connsiteX10" fmla="*/ 123334 w 161554"/>
                      <a:gd name="connsiteY10" fmla="*/ 123435 h 131452"/>
                      <a:gd name="connsiteX11" fmla="*/ 146256 w 161554"/>
                      <a:gd name="connsiteY11" fmla="*/ 126904 h 131452"/>
                      <a:gd name="connsiteX12" fmla="*/ 161081 w 161554"/>
                      <a:gd name="connsiteY12" fmla="*/ 100408 h 131452"/>
                      <a:gd name="connsiteX13" fmla="*/ 148779 w 161554"/>
                      <a:gd name="connsiteY13" fmla="*/ 75068 h 131452"/>
                      <a:gd name="connsiteX14" fmla="*/ 139526 w 161554"/>
                      <a:gd name="connsiteY14" fmla="*/ 56773 h 131452"/>
                      <a:gd name="connsiteX15" fmla="*/ 130484 w 161554"/>
                      <a:gd name="connsiteY15" fmla="*/ 34693 h 131452"/>
                      <a:gd name="connsiteX16" fmla="*/ 107983 w 161554"/>
                      <a:gd name="connsiteY16" fmla="*/ 11245 h 131452"/>
                      <a:gd name="connsiteX17" fmla="*/ 94104 w 161554"/>
                      <a:gd name="connsiteY17" fmla="*/ 7671 h 131452"/>
                      <a:gd name="connsiteX18" fmla="*/ 74547 w 161554"/>
                      <a:gd name="connsiteY18" fmla="*/ 100 h 131452"/>
                      <a:gd name="connsiteX19" fmla="*/ 39219 w 161554"/>
                      <a:gd name="connsiteY19" fmla="*/ 18921 h 131452"/>
                      <a:gd name="connsiteX20" fmla="*/ 11881 w 161554"/>
                      <a:gd name="connsiteY20" fmla="*/ 52147 h 131452"/>
                      <a:gd name="connsiteX21" fmla="*/ 0 w 161554"/>
                      <a:gd name="connsiteY21" fmla="*/ 61925 h 13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1554" h="131452">
                        <a:moveTo>
                          <a:pt x="0" y="61925"/>
                        </a:moveTo>
                        <a:cubicBezTo>
                          <a:pt x="0" y="61925"/>
                          <a:pt x="3996" y="78538"/>
                          <a:pt x="13143" y="74437"/>
                        </a:cubicBezTo>
                        <a:cubicBezTo>
                          <a:pt x="22396" y="70337"/>
                          <a:pt x="32489" y="52042"/>
                          <a:pt x="38798" y="52357"/>
                        </a:cubicBezTo>
                        <a:cubicBezTo>
                          <a:pt x="45001" y="52672"/>
                          <a:pt x="56778" y="49308"/>
                          <a:pt x="58775" y="58666"/>
                        </a:cubicBezTo>
                        <a:cubicBezTo>
                          <a:pt x="60773" y="68024"/>
                          <a:pt x="50364" y="80220"/>
                          <a:pt x="50574" y="85793"/>
                        </a:cubicBezTo>
                        <a:cubicBezTo>
                          <a:pt x="50785" y="91365"/>
                          <a:pt x="49102" y="93679"/>
                          <a:pt x="53834" y="93994"/>
                        </a:cubicBezTo>
                        <a:cubicBezTo>
                          <a:pt x="58566" y="94310"/>
                          <a:pt x="67608" y="87580"/>
                          <a:pt x="70236" y="87475"/>
                        </a:cubicBezTo>
                        <a:cubicBezTo>
                          <a:pt x="72865" y="87370"/>
                          <a:pt x="94630" y="97359"/>
                          <a:pt x="99256" y="96518"/>
                        </a:cubicBezTo>
                        <a:cubicBezTo>
                          <a:pt x="103778" y="95676"/>
                          <a:pt x="112294" y="89158"/>
                          <a:pt x="112189" y="85583"/>
                        </a:cubicBezTo>
                        <a:cubicBezTo>
                          <a:pt x="112084" y="82113"/>
                          <a:pt x="124386" y="106822"/>
                          <a:pt x="124596" y="111448"/>
                        </a:cubicBezTo>
                        <a:cubicBezTo>
                          <a:pt x="124912" y="116074"/>
                          <a:pt x="121967" y="119544"/>
                          <a:pt x="123334" y="123435"/>
                        </a:cubicBezTo>
                        <a:cubicBezTo>
                          <a:pt x="124596" y="127325"/>
                          <a:pt x="136162" y="137208"/>
                          <a:pt x="146256" y="126904"/>
                        </a:cubicBezTo>
                        <a:cubicBezTo>
                          <a:pt x="156350" y="116495"/>
                          <a:pt x="163499" y="109030"/>
                          <a:pt x="161081" y="100408"/>
                        </a:cubicBezTo>
                        <a:cubicBezTo>
                          <a:pt x="158558" y="91786"/>
                          <a:pt x="153196" y="83059"/>
                          <a:pt x="148779" y="75068"/>
                        </a:cubicBezTo>
                        <a:cubicBezTo>
                          <a:pt x="144363" y="67077"/>
                          <a:pt x="140789" y="62135"/>
                          <a:pt x="139526" y="56773"/>
                        </a:cubicBezTo>
                        <a:cubicBezTo>
                          <a:pt x="138265" y="51411"/>
                          <a:pt x="137319" y="43315"/>
                          <a:pt x="130484" y="34693"/>
                        </a:cubicBezTo>
                        <a:cubicBezTo>
                          <a:pt x="123545" y="25966"/>
                          <a:pt x="116184" y="14400"/>
                          <a:pt x="107983" y="11245"/>
                        </a:cubicBezTo>
                        <a:cubicBezTo>
                          <a:pt x="99782" y="8091"/>
                          <a:pt x="96943" y="7145"/>
                          <a:pt x="94104" y="7671"/>
                        </a:cubicBezTo>
                        <a:cubicBezTo>
                          <a:pt x="91265" y="8196"/>
                          <a:pt x="80751" y="-1056"/>
                          <a:pt x="74547" y="100"/>
                        </a:cubicBezTo>
                        <a:cubicBezTo>
                          <a:pt x="68344" y="1257"/>
                          <a:pt x="46474" y="8512"/>
                          <a:pt x="39219" y="18921"/>
                        </a:cubicBezTo>
                        <a:cubicBezTo>
                          <a:pt x="32069" y="29330"/>
                          <a:pt x="19872" y="46259"/>
                          <a:pt x="11881" y="52147"/>
                        </a:cubicBezTo>
                        <a:cubicBezTo>
                          <a:pt x="3890" y="58035"/>
                          <a:pt x="0" y="61925"/>
                          <a:pt x="0" y="6192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5" name="任意多边形: 形状 13204"/>
                  <p:cNvSpPr/>
                  <p:nvPr/>
                </p:nvSpPr>
                <p:spPr>
                  <a:xfrm>
                    <a:off x="8717520" y="3187426"/>
                    <a:ext cx="244578" cy="614043"/>
                  </a:xfrm>
                  <a:custGeom>
                    <a:avLst/>
                    <a:gdLst>
                      <a:gd name="connsiteX0" fmla="*/ 234787 w 244578"/>
                      <a:gd name="connsiteY0" fmla="*/ 303342 h 614043"/>
                      <a:gd name="connsiteX1" fmla="*/ 129433 w 244578"/>
                      <a:gd name="connsiteY1" fmla="*/ 37221 h 614043"/>
                      <a:gd name="connsiteX2" fmla="*/ 58881 w 244578"/>
                      <a:gd name="connsiteY2" fmla="*/ 0 h 614043"/>
                      <a:gd name="connsiteX3" fmla="*/ 0 w 244578"/>
                      <a:gd name="connsiteY3" fmla="*/ 37221 h 614043"/>
                      <a:gd name="connsiteX4" fmla="*/ 0 w 244578"/>
                      <a:gd name="connsiteY4" fmla="*/ 123965 h 614043"/>
                      <a:gd name="connsiteX5" fmla="*/ 57829 w 244578"/>
                      <a:gd name="connsiteY5" fmla="*/ 143102 h 614043"/>
                      <a:gd name="connsiteX6" fmla="*/ 59301 w 244578"/>
                      <a:gd name="connsiteY6" fmla="*/ 143102 h 614043"/>
                      <a:gd name="connsiteX7" fmla="*/ 58881 w 244578"/>
                      <a:gd name="connsiteY7" fmla="*/ 143732 h 614043"/>
                      <a:gd name="connsiteX8" fmla="*/ 172016 w 244578"/>
                      <a:gd name="connsiteY8" fmla="*/ 324581 h 614043"/>
                      <a:gd name="connsiteX9" fmla="*/ 191783 w 244578"/>
                      <a:gd name="connsiteY9" fmla="*/ 614044 h 614043"/>
                      <a:gd name="connsiteX10" fmla="*/ 244565 w 244578"/>
                      <a:gd name="connsiteY10" fmla="*/ 614044 h 614043"/>
                      <a:gd name="connsiteX11" fmla="*/ 234787 w 244578"/>
                      <a:gd name="connsiteY11" fmla="*/ 303342 h 61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4578" h="614043">
                        <a:moveTo>
                          <a:pt x="234787" y="303342"/>
                        </a:moveTo>
                        <a:cubicBezTo>
                          <a:pt x="225219" y="230582"/>
                          <a:pt x="181164" y="107352"/>
                          <a:pt x="129433" y="37221"/>
                        </a:cubicBezTo>
                        <a:lnTo>
                          <a:pt x="58881" y="0"/>
                        </a:lnTo>
                        <a:cubicBezTo>
                          <a:pt x="58881" y="0"/>
                          <a:pt x="0" y="30702"/>
                          <a:pt x="0" y="37221"/>
                        </a:cubicBezTo>
                        <a:cubicBezTo>
                          <a:pt x="0" y="43740"/>
                          <a:pt x="0" y="123965"/>
                          <a:pt x="0" y="123965"/>
                        </a:cubicBezTo>
                        <a:lnTo>
                          <a:pt x="57829" y="143102"/>
                        </a:lnTo>
                        <a:lnTo>
                          <a:pt x="59301" y="143102"/>
                        </a:lnTo>
                        <a:lnTo>
                          <a:pt x="58881" y="143732"/>
                        </a:lnTo>
                        <a:cubicBezTo>
                          <a:pt x="98941" y="184213"/>
                          <a:pt x="151723" y="230582"/>
                          <a:pt x="172016" y="324581"/>
                        </a:cubicBezTo>
                        <a:cubicBezTo>
                          <a:pt x="185369" y="386616"/>
                          <a:pt x="191783" y="614044"/>
                          <a:pt x="191783" y="614044"/>
                        </a:cubicBezTo>
                        <a:lnTo>
                          <a:pt x="244565" y="614044"/>
                        </a:lnTo>
                        <a:cubicBezTo>
                          <a:pt x="244671" y="614044"/>
                          <a:pt x="244356" y="376417"/>
                          <a:pt x="234787" y="303342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6" name="任意多边形: 形状 13205"/>
                  <p:cNvSpPr/>
                  <p:nvPr/>
                </p:nvSpPr>
                <p:spPr>
                  <a:xfrm>
                    <a:off x="8478171" y="3215289"/>
                    <a:ext cx="297631" cy="549064"/>
                  </a:xfrm>
                  <a:custGeom>
                    <a:avLst/>
                    <a:gdLst>
                      <a:gd name="connsiteX0" fmla="*/ 287505 w 297631"/>
                      <a:gd name="connsiteY0" fmla="*/ 21765 h 549064"/>
                      <a:gd name="connsiteX1" fmla="*/ 138515 w 297631"/>
                      <a:gd name="connsiteY1" fmla="*/ 0 h 549064"/>
                      <a:gd name="connsiteX2" fmla="*/ 160911 w 297631"/>
                      <a:gd name="connsiteY2" fmla="*/ 89163 h 549064"/>
                      <a:gd name="connsiteX3" fmla="*/ 186881 w 297631"/>
                      <a:gd name="connsiteY3" fmla="*/ 287675 h 549064"/>
                      <a:gd name="connsiteX4" fmla="*/ 776 w 297631"/>
                      <a:gd name="connsiteY4" fmla="*/ 510581 h 549064"/>
                      <a:gd name="connsiteX5" fmla="*/ 881 w 297631"/>
                      <a:gd name="connsiteY5" fmla="*/ 514472 h 549064"/>
                      <a:gd name="connsiteX6" fmla="*/ 37051 w 297631"/>
                      <a:gd name="connsiteY6" fmla="*/ 549064 h 549064"/>
                      <a:gd name="connsiteX7" fmla="*/ 245237 w 297631"/>
                      <a:gd name="connsiteY7" fmla="*/ 340668 h 549064"/>
                      <a:gd name="connsiteX8" fmla="*/ 297073 w 297631"/>
                      <a:gd name="connsiteY8" fmla="*/ 115449 h 549064"/>
                      <a:gd name="connsiteX9" fmla="*/ 287505 w 297631"/>
                      <a:gd name="connsiteY9" fmla="*/ 21765 h 549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631" h="549064">
                        <a:moveTo>
                          <a:pt x="287505" y="21765"/>
                        </a:moveTo>
                        <a:lnTo>
                          <a:pt x="138515" y="0"/>
                        </a:lnTo>
                        <a:cubicBezTo>
                          <a:pt x="133258" y="10935"/>
                          <a:pt x="131365" y="53308"/>
                          <a:pt x="160911" y="89163"/>
                        </a:cubicBezTo>
                        <a:cubicBezTo>
                          <a:pt x="198973" y="135321"/>
                          <a:pt x="220107" y="200511"/>
                          <a:pt x="186881" y="287675"/>
                        </a:cubicBezTo>
                        <a:cubicBezTo>
                          <a:pt x="164801" y="345610"/>
                          <a:pt x="19386" y="492076"/>
                          <a:pt x="776" y="510581"/>
                        </a:cubicBezTo>
                        <a:cubicBezTo>
                          <a:pt x="-276" y="511633"/>
                          <a:pt x="-276" y="513420"/>
                          <a:pt x="881" y="514472"/>
                        </a:cubicBezTo>
                        <a:lnTo>
                          <a:pt x="37051" y="549064"/>
                        </a:lnTo>
                        <a:cubicBezTo>
                          <a:pt x="37051" y="549064"/>
                          <a:pt x="206964" y="400180"/>
                          <a:pt x="245237" y="340668"/>
                        </a:cubicBezTo>
                        <a:cubicBezTo>
                          <a:pt x="286138" y="276950"/>
                          <a:pt x="293603" y="184634"/>
                          <a:pt x="297073" y="115449"/>
                        </a:cubicBezTo>
                        <a:cubicBezTo>
                          <a:pt x="300438" y="51626"/>
                          <a:pt x="287505" y="21765"/>
                          <a:pt x="287505" y="21765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7" name="任意多边形: 形状 13206"/>
                  <p:cNvSpPr/>
                  <p:nvPr/>
                </p:nvSpPr>
                <p:spPr>
                  <a:xfrm>
                    <a:off x="8609555" y="3046838"/>
                    <a:ext cx="487265" cy="224019"/>
                  </a:xfrm>
                  <a:custGeom>
                    <a:avLst/>
                    <a:gdLst>
                      <a:gd name="connsiteX0" fmla="*/ 486590 w 487265"/>
                      <a:gd name="connsiteY0" fmla="*/ 149104 h 224019"/>
                      <a:gd name="connsiteX1" fmla="*/ 477022 w 487265"/>
                      <a:gd name="connsiteY1" fmla="*/ 60362 h 224019"/>
                      <a:gd name="connsiteX2" fmla="*/ 87 w 487265"/>
                      <a:gd name="connsiteY2" fmla="*/ 161196 h 224019"/>
                      <a:gd name="connsiteX3" fmla="*/ 144030 w 487265"/>
                      <a:gd name="connsiteY3" fmla="*/ 192739 h 224019"/>
                      <a:gd name="connsiteX4" fmla="*/ 162325 w 487265"/>
                      <a:gd name="connsiteY4" fmla="*/ 187166 h 224019"/>
                      <a:gd name="connsiteX5" fmla="*/ 224150 w 487265"/>
                      <a:gd name="connsiteY5" fmla="*/ 175811 h 224019"/>
                      <a:gd name="connsiteX6" fmla="*/ 396481 w 487265"/>
                      <a:gd name="connsiteY6" fmla="*/ 191372 h 224019"/>
                      <a:gd name="connsiteX7" fmla="*/ 406049 w 487265"/>
                      <a:gd name="connsiteY7" fmla="*/ 214714 h 224019"/>
                      <a:gd name="connsiteX8" fmla="*/ 479440 w 487265"/>
                      <a:gd name="connsiteY8" fmla="*/ 213768 h 224019"/>
                      <a:gd name="connsiteX9" fmla="*/ 472606 w 487265"/>
                      <a:gd name="connsiteY9" fmla="*/ 178019 h 224019"/>
                      <a:gd name="connsiteX10" fmla="*/ 486590 w 487265"/>
                      <a:gd name="connsiteY10" fmla="*/ 149104 h 224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265" h="224019">
                        <a:moveTo>
                          <a:pt x="486590" y="149104"/>
                        </a:moveTo>
                        <a:cubicBezTo>
                          <a:pt x="490375" y="120820"/>
                          <a:pt x="477022" y="60362"/>
                          <a:pt x="477022" y="60362"/>
                        </a:cubicBezTo>
                        <a:cubicBezTo>
                          <a:pt x="219733" y="-117752"/>
                          <a:pt x="-5065" y="154361"/>
                          <a:pt x="87" y="161196"/>
                        </a:cubicBezTo>
                        <a:cubicBezTo>
                          <a:pt x="24480" y="193791"/>
                          <a:pt x="113327" y="193791"/>
                          <a:pt x="144030" y="192739"/>
                        </a:cubicBezTo>
                        <a:cubicBezTo>
                          <a:pt x="150549" y="192529"/>
                          <a:pt x="156752" y="190426"/>
                          <a:pt x="162325" y="187166"/>
                        </a:cubicBezTo>
                        <a:cubicBezTo>
                          <a:pt x="180830" y="176232"/>
                          <a:pt x="202700" y="172341"/>
                          <a:pt x="224150" y="175811"/>
                        </a:cubicBezTo>
                        <a:cubicBezTo>
                          <a:pt x="290391" y="186641"/>
                          <a:pt x="350323" y="191267"/>
                          <a:pt x="396481" y="191372"/>
                        </a:cubicBezTo>
                        <a:cubicBezTo>
                          <a:pt x="399531" y="198522"/>
                          <a:pt x="402685" y="206303"/>
                          <a:pt x="406049" y="214714"/>
                        </a:cubicBezTo>
                        <a:cubicBezTo>
                          <a:pt x="406049" y="214714"/>
                          <a:pt x="442324" y="236269"/>
                          <a:pt x="479440" y="213768"/>
                        </a:cubicBezTo>
                        <a:cubicBezTo>
                          <a:pt x="479440" y="213768"/>
                          <a:pt x="476286" y="197260"/>
                          <a:pt x="472606" y="178019"/>
                        </a:cubicBezTo>
                        <a:cubicBezTo>
                          <a:pt x="482910" y="168977"/>
                          <a:pt x="486169" y="152889"/>
                          <a:pt x="486590" y="149104"/>
                        </a:cubicBezTo>
                        <a:close/>
                      </a:path>
                    </a:pathLst>
                  </a:custGeom>
                  <a:solidFill>
                    <a:srgbClr val="F9A28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08" name="图形 12978"/>
                  <p:cNvGrpSpPr/>
                  <p:nvPr/>
                </p:nvGrpSpPr>
                <p:grpSpPr>
                  <a:xfrm>
                    <a:off x="8440885" y="3723031"/>
                    <a:ext cx="109386" cy="130484"/>
                    <a:chOff x="8440885" y="3723031"/>
                    <a:chExt cx="109386" cy="130484"/>
                  </a:xfrm>
                  <a:solidFill>
                    <a:srgbClr val="A3A3A3"/>
                  </a:solidFill>
                </p:grpSpPr>
                <p:sp>
                  <p:nvSpPr>
                    <p:cNvPr id="13209" name="任意多边形: 形状 13208"/>
                    <p:cNvSpPr/>
                    <p:nvPr/>
                  </p:nvSpPr>
                  <p:spPr>
                    <a:xfrm>
                      <a:off x="8446668" y="3728709"/>
                      <a:ext cx="99917" cy="119023"/>
                    </a:xfrm>
                    <a:custGeom>
                      <a:avLst/>
                      <a:gdLst>
                        <a:gd name="connsiteX0" fmla="*/ 96523 w 99917"/>
                        <a:gd name="connsiteY0" fmla="*/ 87585 h 119023"/>
                        <a:gd name="connsiteX1" fmla="*/ 69395 w 99917"/>
                        <a:gd name="connsiteY1" fmla="*/ 36485 h 119023"/>
                        <a:gd name="connsiteX2" fmla="*/ 31228 w 99917"/>
                        <a:gd name="connsiteY2" fmla="*/ 0 h 119023"/>
                        <a:gd name="connsiteX3" fmla="*/ 0 w 99917"/>
                        <a:gd name="connsiteY3" fmla="*/ 32805 h 119023"/>
                        <a:gd name="connsiteX4" fmla="*/ 90319 w 99917"/>
                        <a:gd name="connsiteY4" fmla="*/ 119024 h 119023"/>
                        <a:gd name="connsiteX5" fmla="*/ 93789 w 99917"/>
                        <a:gd name="connsiteY5" fmla="*/ 115659 h 119023"/>
                        <a:gd name="connsiteX6" fmla="*/ 96523 w 99917"/>
                        <a:gd name="connsiteY6" fmla="*/ 87585 h 119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9917" h="119023">
                          <a:moveTo>
                            <a:pt x="96523" y="87585"/>
                          </a:moveTo>
                          <a:lnTo>
                            <a:pt x="69395" y="36485"/>
                          </a:lnTo>
                          <a:lnTo>
                            <a:pt x="31228" y="0"/>
                          </a:lnTo>
                          <a:lnTo>
                            <a:pt x="0" y="32805"/>
                          </a:lnTo>
                          <a:lnTo>
                            <a:pt x="90319" y="119024"/>
                          </a:lnTo>
                          <a:lnTo>
                            <a:pt x="93789" y="115659"/>
                          </a:lnTo>
                          <a:cubicBezTo>
                            <a:pt x="101254" y="107878"/>
                            <a:pt x="101570" y="97154"/>
                            <a:pt x="96523" y="87585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0" name="任意多边形: 形状 13209"/>
                    <p:cNvSpPr/>
                    <p:nvPr/>
                  </p:nvSpPr>
                  <p:spPr>
                    <a:xfrm>
                      <a:off x="8440885" y="3723031"/>
                      <a:ext cx="109386" cy="130484"/>
                    </a:xfrm>
                    <a:custGeom>
                      <a:avLst/>
                      <a:gdLst>
                        <a:gd name="connsiteX0" fmla="*/ 96207 w 109386"/>
                        <a:gd name="connsiteY0" fmla="*/ 130484 h 130484"/>
                        <a:gd name="connsiteX1" fmla="*/ 0 w 109386"/>
                        <a:gd name="connsiteY1" fmla="*/ 38693 h 130484"/>
                        <a:gd name="connsiteX2" fmla="*/ 36906 w 109386"/>
                        <a:gd name="connsiteY2" fmla="*/ 0 h 130484"/>
                        <a:gd name="connsiteX3" fmla="*/ 78543 w 109386"/>
                        <a:gd name="connsiteY3" fmla="*/ 39745 h 130484"/>
                        <a:gd name="connsiteX4" fmla="*/ 78858 w 109386"/>
                        <a:gd name="connsiteY4" fmla="*/ 40375 h 130484"/>
                        <a:gd name="connsiteX5" fmla="*/ 105985 w 109386"/>
                        <a:gd name="connsiteY5" fmla="*/ 91476 h 130484"/>
                        <a:gd name="connsiteX6" fmla="*/ 101359 w 109386"/>
                        <a:gd name="connsiteY6" fmla="*/ 125227 h 130484"/>
                        <a:gd name="connsiteX7" fmla="*/ 96207 w 109386"/>
                        <a:gd name="connsiteY7" fmla="*/ 130484 h 130484"/>
                        <a:gd name="connsiteX8" fmla="*/ 11566 w 109386"/>
                        <a:gd name="connsiteY8" fmla="*/ 38378 h 130484"/>
                        <a:gd name="connsiteX9" fmla="*/ 95997 w 109386"/>
                        <a:gd name="connsiteY9" fmla="*/ 118918 h 130484"/>
                        <a:gd name="connsiteX10" fmla="*/ 98836 w 109386"/>
                        <a:gd name="connsiteY10" fmla="*/ 95156 h 130484"/>
                        <a:gd name="connsiteX11" fmla="*/ 72024 w 109386"/>
                        <a:gd name="connsiteY11" fmla="*/ 44686 h 130484"/>
                        <a:gd name="connsiteX12" fmla="*/ 37221 w 109386"/>
                        <a:gd name="connsiteY12" fmla="*/ 11461 h 130484"/>
                        <a:gd name="connsiteX13" fmla="*/ 11566 w 109386"/>
                        <a:gd name="connsiteY13" fmla="*/ 38378 h 1304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9386" h="130484">
                          <a:moveTo>
                            <a:pt x="96207" y="130484"/>
                          </a:moveTo>
                          <a:lnTo>
                            <a:pt x="0" y="38693"/>
                          </a:lnTo>
                          <a:lnTo>
                            <a:pt x="36906" y="0"/>
                          </a:lnTo>
                          <a:lnTo>
                            <a:pt x="78543" y="39745"/>
                          </a:lnTo>
                          <a:lnTo>
                            <a:pt x="78858" y="40375"/>
                          </a:lnTo>
                          <a:lnTo>
                            <a:pt x="105985" y="91476"/>
                          </a:lnTo>
                          <a:cubicBezTo>
                            <a:pt x="111874" y="102621"/>
                            <a:pt x="109981" y="116184"/>
                            <a:pt x="101359" y="125227"/>
                          </a:cubicBezTo>
                          <a:lnTo>
                            <a:pt x="96207" y="130484"/>
                          </a:lnTo>
                          <a:close/>
                          <a:moveTo>
                            <a:pt x="11566" y="38378"/>
                          </a:moveTo>
                          <a:lnTo>
                            <a:pt x="95997" y="118918"/>
                          </a:lnTo>
                          <a:cubicBezTo>
                            <a:pt x="101780" y="112399"/>
                            <a:pt x="102937" y="102936"/>
                            <a:pt x="98836" y="95156"/>
                          </a:cubicBezTo>
                          <a:lnTo>
                            <a:pt x="72024" y="44686"/>
                          </a:lnTo>
                          <a:lnTo>
                            <a:pt x="37221" y="11461"/>
                          </a:lnTo>
                          <a:lnTo>
                            <a:pt x="11566" y="38378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1" name="图形 12978"/>
                  <p:cNvGrpSpPr/>
                  <p:nvPr/>
                </p:nvGrpSpPr>
                <p:grpSpPr>
                  <a:xfrm>
                    <a:off x="8906044" y="3798420"/>
                    <a:ext cx="133112" cy="53413"/>
                    <a:chOff x="8906044" y="3798420"/>
                    <a:chExt cx="133112" cy="53413"/>
                  </a:xfrm>
                  <a:solidFill>
                    <a:srgbClr val="A3A3A3"/>
                  </a:solidFill>
                </p:grpSpPr>
                <p:sp>
                  <p:nvSpPr>
                    <p:cNvPr id="13212" name="任意多边形: 形状 13211"/>
                    <p:cNvSpPr/>
                    <p:nvPr/>
                  </p:nvSpPr>
                  <p:spPr>
                    <a:xfrm>
                      <a:off x="8910144" y="3802521"/>
                      <a:ext cx="125016" cy="45317"/>
                    </a:xfrm>
                    <a:custGeom>
                      <a:avLst/>
                      <a:gdLst>
                        <a:gd name="connsiteX0" fmla="*/ 107668 w 125016"/>
                        <a:gd name="connsiteY0" fmla="*/ 18190 h 45317"/>
                        <a:gd name="connsiteX1" fmla="*/ 52783 w 125016"/>
                        <a:gd name="connsiteY1" fmla="*/ 0 h 45317"/>
                        <a:gd name="connsiteX2" fmla="*/ 0 w 125016"/>
                        <a:gd name="connsiteY2" fmla="*/ 0 h 45317"/>
                        <a:gd name="connsiteX3" fmla="*/ 0 w 125016"/>
                        <a:gd name="connsiteY3" fmla="*/ 45317 h 45317"/>
                        <a:gd name="connsiteX4" fmla="*/ 124806 w 125016"/>
                        <a:gd name="connsiteY4" fmla="*/ 45317 h 45317"/>
                        <a:gd name="connsiteX5" fmla="*/ 125017 w 125016"/>
                        <a:gd name="connsiteY5" fmla="*/ 40481 h 45317"/>
                        <a:gd name="connsiteX6" fmla="*/ 107668 w 125016"/>
                        <a:gd name="connsiteY6" fmla="*/ 18190 h 453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016" h="45317">
                          <a:moveTo>
                            <a:pt x="107668" y="18190"/>
                          </a:moveTo>
                          <a:lnTo>
                            <a:pt x="52783" y="0"/>
                          </a:lnTo>
                          <a:lnTo>
                            <a:pt x="0" y="0"/>
                          </a:lnTo>
                          <a:lnTo>
                            <a:pt x="0" y="45317"/>
                          </a:lnTo>
                          <a:lnTo>
                            <a:pt x="124806" y="45317"/>
                          </a:lnTo>
                          <a:lnTo>
                            <a:pt x="125017" y="40481"/>
                          </a:lnTo>
                          <a:cubicBezTo>
                            <a:pt x="125017" y="29546"/>
                            <a:pt x="117867" y="21555"/>
                            <a:pt x="107668" y="18190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3" name="任意多边形: 形状 13212"/>
                    <p:cNvSpPr/>
                    <p:nvPr/>
                  </p:nvSpPr>
                  <p:spPr>
                    <a:xfrm>
                      <a:off x="8906044" y="3798420"/>
                      <a:ext cx="133112" cy="53413"/>
                    </a:xfrm>
                    <a:custGeom>
                      <a:avLst/>
                      <a:gdLst>
                        <a:gd name="connsiteX0" fmla="*/ 133007 w 133112"/>
                        <a:gd name="connsiteY0" fmla="*/ 53413 h 53413"/>
                        <a:gd name="connsiteX1" fmla="*/ 0 w 133112"/>
                        <a:gd name="connsiteY1" fmla="*/ 53413 h 53413"/>
                        <a:gd name="connsiteX2" fmla="*/ 0 w 133112"/>
                        <a:gd name="connsiteY2" fmla="*/ 0 h 53413"/>
                        <a:gd name="connsiteX3" fmla="*/ 57619 w 133112"/>
                        <a:gd name="connsiteY3" fmla="*/ 0 h 53413"/>
                        <a:gd name="connsiteX4" fmla="*/ 113135 w 133112"/>
                        <a:gd name="connsiteY4" fmla="*/ 18400 h 53413"/>
                        <a:gd name="connsiteX5" fmla="*/ 133113 w 133112"/>
                        <a:gd name="connsiteY5" fmla="*/ 46053 h 53413"/>
                        <a:gd name="connsiteX6" fmla="*/ 133113 w 133112"/>
                        <a:gd name="connsiteY6" fmla="*/ 53413 h 53413"/>
                        <a:gd name="connsiteX7" fmla="*/ 8201 w 133112"/>
                        <a:gd name="connsiteY7" fmla="*/ 45212 h 53413"/>
                        <a:gd name="connsiteX8" fmla="*/ 124806 w 133112"/>
                        <a:gd name="connsiteY8" fmla="*/ 45212 h 53413"/>
                        <a:gd name="connsiteX9" fmla="*/ 110506 w 133112"/>
                        <a:gd name="connsiteY9" fmla="*/ 26076 h 53413"/>
                        <a:gd name="connsiteX10" fmla="*/ 56252 w 133112"/>
                        <a:gd name="connsiteY10" fmla="*/ 8096 h 53413"/>
                        <a:gd name="connsiteX11" fmla="*/ 8201 w 133112"/>
                        <a:gd name="connsiteY11" fmla="*/ 8096 h 53413"/>
                        <a:gd name="connsiteX12" fmla="*/ 8201 w 133112"/>
                        <a:gd name="connsiteY12" fmla="*/ 45212 h 53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3112" h="53413">
                          <a:moveTo>
                            <a:pt x="133007" y="53413"/>
                          </a:moveTo>
                          <a:lnTo>
                            <a:pt x="0" y="53413"/>
                          </a:lnTo>
                          <a:lnTo>
                            <a:pt x="0" y="0"/>
                          </a:lnTo>
                          <a:lnTo>
                            <a:pt x="57619" y="0"/>
                          </a:lnTo>
                          <a:lnTo>
                            <a:pt x="113135" y="18400"/>
                          </a:lnTo>
                          <a:cubicBezTo>
                            <a:pt x="125016" y="22396"/>
                            <a:pt x="133113" y="33436"/>
                            <a:pt x="133113" y="46053"/>
                          </a:cubicBezTo>
                          <a:lnTo>
                            <a:pt x="133113" y="53413"/>
                          </a:lnTo>
                          <a:close/>
                          <a:moveTo>
                            <a:pt x="8201" y="45212"/>
                          </a:moveTo>
                          <a:lnTo>
                            <a:pt x="124806" y="45212"/>
                          </a:lnTo>
                          <a:cubicBezTo>
                            <a:pt x="124491" y="36485"/>
                            <a:pt x="118813" y="28915"/>
                            <a:pt x="110506" y="26076"/>
                          </a:cubicBezTo>
                          <a:lnTo>
                            <a:pt x="56252" y="8096"/>
                          </a:lnTo>
                          <a:lnTo>
                            <a:pt x="8201" y="8096"/>
                          </a:lnTo>
                          <a:lnTo>
                            <a:pt x="8201" y="45212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4" name="图形 12978"/>
                  <p:cNvGrpSpPr/>
                  <p:nvPr/>
                </p:nvGrpSpPr>
                <p:grpSpPr>
                  <a:xfrm>
                    <a:off x="9086261" y="3038904"/>
                    <a:ext cx="186024" cy="173125"/>
                    <a:chOff x="9086261" y="3038904"/>
                    <a:chExt cx="186024" cy="173125"/>
                  </a:xfrm>
                  <a:solidFill>
                    <a:srgbClr val="272525"/>
                  </a:solidFill>
                </p:grpSpPr>
                <p:sp>
                  <p:nvSpPr>
                    <p:cNvPr id="13215" name="任意多边形: 形状 13214"/>
                    <p:cNvSpPr/>
                    <p:nvPr/>
                  </p:nvSpPr>
                  <p:spPr>
                    <a:xfrm>
                      <a:off x="9097933" y="3162822"/>
                      <a:ext cx="133848" cy="49207"/>
                    </a:xfrm>
                    <a:custGeom>
                      <a:avLst/>
                      <a:gdLst>
                        <a:gd name="connsiteX0" fmla="*/ 33541 w 133848"/>
                        <a:gd name="connsiteY0" fmla="*/ 49208 h 49207"/>
                        <a:gd name="connsiteX1" fmla="*/ 30597 w 133848"/>
                        <a:gd name="connsiteY1" fmla="*/ 48472 h 49207"/>
                        <a:gd name="connsiteX2" fmla="*/ 17769 w 133848"/>
                        <a:gd name="connsiteY2" fmla="*/ 21029 h 49207"/>
                        <a:gd name="connsiteX3" fmla="*/ 0 w 133848"/>
                        <a:gd name="connsiteY3" fmla="*/ 21029 h 49207"/>
                        <a:gd name="connsiteX4" fmla="*/ 1472 w 133848"/>
                        <a:gd name="connsiteY4" fmla="*/ 12933 h 49207"/>
                        <a:gd name="connsiteX5" fmla="*/ 20503 w 133848"/>
                        <a:gd name="connsiteY5" fmla="*/ 12722 h 49207"/>
                        <a:gd name="connsiteX6" fmla="*/ 23658 w 133848"/>
                        <a:gd name="connsiteY6" fmla="*/ 12512 h 49207"/>
                        <a:gd name="connsiteX7" fmla="*/ 24603 w 133848"/>
                        <a:gd name="connsiteY7" fmla="*/ 15561 h 49207"/>
                        <a:gd name="connsiteX8" fmla="*/ 34487 w 133848"/>
                        <a:gd name="connsiteY8" fmla="*/ 41006 h 49207"/>
                        <a:gd name="connsiteX9" fmla="*/ 41847 w 133848"/>
                        <a:gd name="connsiteY9" fmla="*/ 39114 h 49207"/>
                        <a:gd name="connsiteX10" fmla="*/ 59091 w 133848"/>
                        <a:gd name="connsiteY10" fmla="*/ 33015 h 49207"/>
                        <a:gd name="connsiteX11" fmla="*/ 68028 w 133848"/>
                        <a:gd name="connsiteY11" fmla="*/ 29546 h 49207"/>
                        <a:gd name="connsiteX12" fmla="*/ 74863 w 133848"/>
                        <a:gd name="connsiteY12" fmla="*/ 27022 h 49207"/>
                        <a:gd name="connsiteX13" fmla="*/ 81697 w 133848"/>
                        <a:gd name="connsiteY13" fmla="*/ 30912 h 49207"/>
                        <a:gd name="connsiteX14" fmla="*/ 83589 w 133848"/>
                        <a:gd name="connsiteY14" fmla="*/ 32910 h 49207"/>
                        <a:gd name="connsiteX15" fmla="*/ 89057 w 133848"/>
                        <a:gd name="connsiteY15" fmla="*/ 25130 h 49207"/>
                        <a:gd name="connsiteX16" fmla="*/ 102305 w 133848"/>
                        <a:gd name="connsiteY16" fmla="*/ 10199 h 49207"/>
                        <a:gd name="connsiteX17" fmla="*/ 130064 w 133848"/>
                        <a:gd name="connsiteY17" fmla="*/ 0 h 49207"/>
                        <a:gd name="connsiteX18" fmla="*/ 133849 w 133848"/>
                        <a:gd name="connsiteY18" fmla="*/ 7255 h 49207"/>
                        <a:gd name="connsiteX19" fmla="*/ 104303 w 133848"/>
                        <a:gd name="connsiteY19" fmla="*/ 18085 h 49207"/>
                        <a:gd name="connsiteX20" fmla="*/ 95786 w 133848"/>
                        <a:gd name="connsiteY20" fmla="*/ 29756 h 49207"/>
                        <a:gd name="connsiteX21" fmla="*/ 87165 w 133848"/>
                        <a:gd name="connsiteY21" fmla="*/ 40901 h 49207"/>
                        <a:gd name="connsiteX22" fmla="*/ 75599 w 133848"/>
                        <a:gd name="connsiteY22" fmla="*/ 36485 h 49207"/>
                        <a:gd name="connsiteX23" fmla="*/ 74863 w 133848"/>
                        <a:gd name="connsiteY23" fmla="*/ 35644 h 49207"/>
                        <a:gd name="connsiteX24" fmla="*/ 70867 w 133848"/>
                        <a:gd name="connsiteY24" fmla="*/ 37221 h 49207"/>
                        <a:gd name="connsiteX25" fmla="*/ 61930 w 133848"/>
                        <a:gd name="connsiteY25" fmla="*/ 40691 h 49207"/>
                        <a:gd name="connsiteX26" fmla="*/ 44265 w 133848"/>
                        <a:gd name="connsiteY26" fmla="*/ 46894 h 49207"/>
                        <a:gd name="connsiteX27" fmla="*/ 33541 w 133848"/>
                        <a:gd name="connsiteY27" fmla="*/ 49208 h 49207"/>
                        <a:gd name="connsiteX28" fmla="*/ 34908 w 133848"/>
                        <a:gd name="connsiteY28" fmla="*/ 41637 h 49207"/>
                        <a:gd name="connsiteX29" fmla="*/ 34908 w 133848"/>
                        <a:gd name="connsiteY29" fmla="*/ 41637 h 49207"/>
                        <a:gd name="connsiteX30" fmla="*/ 34908 w 133848"/>
                        <a:gd name="connsiteY30" fmla="*/ 41637 h 49207"/>
                        <a:gd name="connsiteX31" fmla="*/ 33541 w 133848"/>
                        <a:gd name="connsiteY31" fmla="*/ 41006 h 49207"/>
                        <a:gd name="connsiteX32" fmla="*/ 33541 w 133848"/>
                        <a:gd name="connsiteY32" fmla="*/ 41006 h 49207"/>
                        <a:gd name="connsiteX33" fmla="*/ 33541 w 133848"/>
                        <a:gd name="connsiteY33" fmla="*/ 41006 h 49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33848" h="49207">
                          <a:moveTo>
                            <a:pt x="33541" y="49208"/>
                          </a:moveTo>
                          <a:cubicBezTo>
                            <a:pt x="32174" y="49208"/>
                            <a:pt x="31333" y="48892"/>
                            <a:pt x="30597" y="48472"/>
                          </a:cubicBezTo>
                          <a:cubicBezTo>
                            <a:pt x="29440" y="47841"/>
                            <a:pt x="25865" y="45843"/>
                            <a:pt x="17769" y="21029"/>
                          </a:cubicBezTo>
                          <a:cubicBezTo>
                            <a:pt x="4311" y="21660"/>
                            <a:pt x="631" y="21134"/>
                            <a:pt x="0" y="21029"/>
                          </a:cubicBezTo>
                          <a:lnTo>
                            <a:pt x="1472" y="12933"/>
                          </a:lnTo>
                          <a:cubicBezTo>
                            <a:pt x="1577" y="12933"/>
                            <a:pt x="5362" y="13458"/>
                            <a:pt x="20503" y="12722"/>
                          </a:cubicBezTo>
                          <a:lnTo>
                            <a:pt x="23658" y="12512"/>
                          </a:lnTo>
                          <a:lnTo>
                            <a:pt x="24603" y="15561"/>
                          </a:lnTo>
                          <a:cubicBezTo>
                            <a:pt x="27863" y="25655"/>
                            <a:pt x="32279" y="37536"/>
                            <a:pt x="34487" y="41006"/>
                          </a:cubicBezTo>
                          <a:cubicBezTo>
                            <a:pt x="35539" y="40901"/>
                            <a:pt x="37641" y="40375"/>
                            <a:pt x="41847" y="39114"/>
                          </a:cubicBezTo>
                          <a:cubicBezTo>
                            <a:pt x="46158" y="37747"/>
                            <a:pt x="51836" y="35749"/>
                            <a:pt x="59091" y="33015"/>
                          </a:cubicBezTo>
                          <a:cubicBezTo>
                            <a:pt x="62456" y="31754"/>
                            <a:pt x="65505" y="30597"/>
                            <a:pt x="68028" y="29546"/>
                          </a:cubicBezTo>
                          <a:cubicBezTo>
                            <a:pt x="73601" y="27443"/>
                            <a:pt x="74232" y="27127"/>
                            <a:pt x="74863" y="27022"/>
                          </a:cubicBezTo>
                          <a:cubicBezTo>
                            <a:pt x="77701" y="26496"/>
                            <a:pt x="79594" y="28494"/>
                            <a:pt x="81697" y="30912"/>
                          </a:cubicBezTo>
                          <a:cubicBezTo>
                            <a:pt x="82223" y="31438"/>
                            <a:pt x="82958" y="32279"/>
                            <a:pt x="83589" y="32910"/>
                          </a:cubicBezTo>
                          <a:cubicBezTo>
                            <a:pt x="84956" y="31018"/>
                            <a:pt x="87270" y="27758"/>
                            <a:pt x="89057" y="25130"/>
                          </a:cubicBezTo>
                          <a:cubicBezTo>
                            <a:pt x="97259" y="13143"/>
                            <a:pt x="99256" y="10620"/>
                            <a:pt x="102305" y="10199"/>
                          </a:cubicBezTo>
                          <a:cubicBezTo>
                            <a:pt x="104723" y="9778"/>
                            <a:pt x="124596" y="2839"/>
                            <a:pt x="130064" y="0"/>
                          </a:cubicBezTo>
                          <a:lnTo>
                            <a:pt x="133849" y="7255"/>
                          </a:lnTo>
                          <a:cubicBezTo>
                            <a:pt x="128276" y="10094"/>
                            <a:pt x="109771" y="16718"/>
                            <a:pt x="104303" y="18085"/>
                          </a:cubicBezTo>
                          <a:cubicBezTo>
                            <a:pt x="102620" y="19767"/>
                            <a:pt x="98415" y="25971"/>
                            <a:pt x="95786" y="29756"/>
                          </a:cubicBezTo>
                          <a:cubicBezTo>
                            <a:pt x="90844" y="36906"/>
                            <a:pt x="88847" y="39745"/>
                            <a:pt x="87165" y="40901"/>
                          </a:cubicBezTo>
                          <a:cubicBezTo>
                            <a:pt x="82643" y="44055"/>
                            <a:pt x="78227" y="39324"/>
                            <a:pt x="75599" y="36485"/>
                          </a:cubicBezTo>
                          <a:cubicBezTo>
                            <a:pt x="75388" y="36275"/>
                            <a:pt x="75073" y="35959"/>
                            <a:pt x="74863" y="35644"/>
                          </a:cubicBezTo>
                          <a:cubicBezTo>
                            <a:pt x="73916" y="36064"/>
                            <a:pt x="72444" y="36590"/>
                            <a:pt x="70867" y="37221"/>
                          </a:cubicBezTo>
                          <a:cubicBezTo>
                            <a:pt x="68344" y="38167"/>
                            <a:pt x="65189" y="39429"/>
                            <a:pt x="61930" y="40691"/>
                          </a:cubicBezTo>
                          <a:cubicBezTo>
                            <a:pt x="54465" y="43530"/>
                            <a:pt x="48682" y="45527"/>
                            <a:pt x="44265" y="46894"/>
                          </a:cubicBezTo>
                          <a:cubicBezTo>
                            <a:pt x="38693" y="48472"/>
                            <a:pt x="35539" y="49208"/>
                            <a:pt x="33541" y="49208"/>
                          </a:cubicBezTo>
                          <a:close/>
                          <a:moveTo>
                            <a:pt x="34908" y="41637"/>
                          </a:moveTo>
                          <a:lnTo>
                            <a:pt x="34908" y="41637"/>
                          </a:lnTo>
                          <a:lnTo>
                            <a:pt x="34908" y="41637"/>
                          </a:lnTo>
                          <a:close/>
                          <a:moveTo>
                            <a:pt x="33541" y="41006"/>
                          </a:moveTo>
                          <a:lnTo>
                            <a:pt x="33541" y="41006"/>
                          </a:lnTo>
                          <a:lnTo>
                            <a:pt x="33541" y="41006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6" name="任意多边形: 形状 13215"/>
                    <p:cNvSpPr/>
                    <p:nvPr/>
                  </p:nvSpPr>
                  <p:spPr>
                    <a:xfrm>
                      <a:off x="9086261" y="3101838"/>
                      <a:ext cx="23026" cy="11881"/>
                    </a:xfrm>
                    <a:custGeom>
                      <a:avLst/>
                      <a:gdLst>
                        <a:gd name="connsiteX0" fmla="*/ 9148 w 23026"/>
                        <a:gd name="connsiteY0" fmla="*/ 11881 h 11881"/>
                        <a:gd name="connsiteX1" fmla="*/ 0 w 23026"/>
                        <a:gd name="connsiteY1" fmla="*/ 10304 h 11881"/>
                        <a:gd name="connsiteX2" fmla="*/ 2524 w 23026"/>
                        <a:gd name="connsiteY2" fmla="*/ 2523 h 11881"/>
                        <a:gd name="connsiteX3" fmla="*/ 17665 w 23026"/>
                        <a:gd name="connsiteY3" fmla="*/ 0 h 11881"/>
                        <a:gd name="connsiteX4" fmla="*/ 23027 w 23026"/>
                        <a:gd name="connsiteY4" fmla="*/ 6098 h 11881"/>
                        <a:gd name="connsiteX5" fmla="*/ 9148 w 23026"/>
                        <a:gd name="connsiteY5" fmla="*/ 11881 h 11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026" h="11881">
                          <a:moveTo>
                            <a:pt x="9148" y="11881"/>
                          </a:moveTo>
                          <a:cubicBezTo>
                            <a:pt x="6519" y="11881"/>
                            <a:pt x="3470" y="11356"/>
                            <a:pt x="0" y="10304"/>
                          </a:cubicBezTo>
                          <a:lnTo>
                            <a:pt x="2524" y="2523"/>
                          </a:lnTo>
                          <a:cubicBezTo>
                            <a:pt x="10830" y="5152"/>
                            <a:pt x="14090" y="3154"/>
                            <a:pt x="17665" y="0"/>
                          </a:cubicBezTo>
                          <a:lnTo>
                            <a:pt x="23027" y="6098"/>
                          </a:lnTo>
                          <a:cubicBezTo>
                            <a:pt x="19031" y="9568"/>
                            <a:pt x="14826" y="11881"/>
                            <a:pt x="9148" y="1188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7" name="任意多边形: 形状 13216"/>
                    <p:cNvSpPr/>
                    <p:nvPr/>
                  </p:nvSpPr>
                  <p:spPr>
                    <a:xfrm>
                      <a:off x="9102138" y="3038904"/>
                      <a:ext cx="170147" cy="139584"/>
                    </a:xfrm>
                    <a:custGeom>
                      <a:avLst/>
                      <a:gdLst>
                        <a:gd name="connsiteX0" fmla="*/ 140683 w 170147"/>
                        <a:gd name="connsiteY0" fmla="*/ 139584 h 139584"/>
                        <a:gd name="connsiteX1" fmla="*/ 136898 w 170147"/>
                        <a:gd name="connsiteY1" fmla="*/ 139164 h 139584"/>
                        <a:gd name="connsiteX2" fmla="*/ 123755 w 170147"/>
                        <a:gd name="connsiteY2" fmla="*/ 128754 h 139584"/>
                        <a:gd name="connsiteX3" fmla="*/ 124176 w 170147"/>
                        <a:gd name="connsiteY3" fmla="*/ 120133 h 139584"/>
                        <a:gd name="connsiteX4" fmla="*/ 124912 w 170147"/>
                        <a:gd name="connsiteY4" fmla="*/ 115822 h 139584"/>
                        <a:gd name="connsiteX5" fmla="*/ 116815 w 170147"/>
                        <a:gd name="connsiteY5" fmla="*/ 97106 h 139584"/>
                        <a:gd name="connsiteX6" fmla="*/ 104304 w 170147"/>
                        <a:gd name="connsiteY6" fmla="*/ 104676 h 139584"/>
                        <a:gd name="connsiteX7" fmla="*/ 83275 w 170147"/>
                        <a:gd name="connsiteY7" fmla="*/ 98788 h 139584"/>
                        <a:gd name="connsiteX8" fmla="*/ 74653 w 170147"/>
                        <a:gd name="connsiteY8" fmla="*/ 95739 h 139584"/>
                        <a:gd name="connsiteX9" fmla="*/ 70973 w 170147"/>
                        <a:gd name="connsiteY9" fmla="*/ 97632 h 139584"/>
                        <a:gd name="connsiteX10" fmla="*/ 57829 w 170147"/>
                        <a:gd name="connsiteY10" fmla="*/ 102258 h 139584"/>
                        <a:gd name="connsiteX11" fmla="*/ 50680 w 170147"/>
                        <a:gd name="connsiteY11" fmla="*/ 93216 h 139584"/>
                        <a:gd name="connsiteX12" fmla="*/ 50785 w 170147"/>
                        <a:gd name="connsiteY12" fmla="*/ 90166 h 139584"/>
                        <a:gd name="connsiteX13" fmla="*/ 54570 w 170147"/>
                        <a:gd name="connsiteY13" fmla="*/ 79021 h 139584"/>
                        <a:gd name="connsiteX14" fmla="*/ 59091 w 170147"/>
                        <a:gd name="connsiteY14" fmla="*/ 63775 h 139584"/>
                        <a:gd name="connsiteX15" fmla="*/ 48051 w 170147"/>
                        <a:gd name="connsiteY15" fmla="*/ 60516 h 139584"/>
                        <a:gd name="connsiteX16" fmla="*/ 42899 w 170147"/>
                        <a:gd name="connsiteY16" fmla="*/ 60621 h 139584"/>
                        <a:gd name="connsiteX17" fmla="*/ 34067 w 170147"/>
                        <a:gd name="connsiteY17" fmla="*/ 69138 h 139584"/>
                        <a:gd name="connsiteX18" fmla="*/ 19242 w 170147"/>
                        <a:gd name="connsiteY18" fmla="*/ 82281 h 139584"/>
                        <a:gd name="connsiteX19" fmla="*/ 10305 w 170147"/>
                        <a:gd name="connsiteY19" fmla="*/ 82176 h 139584"/>
                        <a:gd name="connsiteX20" fmla="*/ 526 w 170147"/>
                        <a:gd name="connsiteY20" fmla="*/ 66929 h 139584"/>
                        <a:gd name="connsiteX21" fmla="*/ 0 w 170147"/>
                        <a:gd name="connsiteY21" fmla="*/ 64827 h 139584"/>
                        <a:gd name="connsiteX22" fmla="*/ 1472 w 170147"/>
                        <a:gd name="connsiteY22" fmla="*/ 63250 h 139584"/>
                        <a:gd name="connsiteX23" fmla="*/ 13774 w 170147"/>
                        <a:gd name="connsiteY23" fmla="*/ 52945 h 139584"/>
                        <a:gd name="connsiteX24" fmla="*/ 40165 w 170147"/>
                        <a:gd name="connsiteY24" fmla="*/ 20666 h 139584"/>
                        <a:gd name="connsiteX25" fmla="*/ 78122 w 170147"/>
                        <a:gd name="connsiteY25" fmla="*/ 163 h 139584"/>
                        <a:gd name="connsiteX26" fmla="*/ 94104 w 170147"/>
                        <a:gd name="connsiteY26" fmla="*/ 5420 h 139584"/>
                        <a:gd name="connsiteX27" fmla="*/ 98310 w 170147"/>
                        <a:gd name="connsiteY27" fmla="*/ 7628 h 139584"/>
                        <a:gd name="connsiteX28" fmla="*/ 113872 w 170147"/>
                        <a:gd name="connsiteY28" fmla="*/ 11518 h 139584"/>
                        <a:gd name="connsiteX29" fmla="*/ 134270 w 170147"/>
                        <a:gd name="connsiteY29" fmla="*/ 31286 h 139584"/>
                        <a:gd name="connsiteX30" fmla="*/ 138160 w 170147"/>
                        <a:gd name="connsiteY30" fmla="*/ 36333 h 139584"/>
                        <a:gd name="connsiteX31" fmla="*/ 147518 w 170147"/>
                        <a:gd name="connsiteY31" fmla="*/ 57782 h 139584"/>
                        <a:gd name="connsiteX32" fmla="*/ 148044 w 170147"/>
                        <a:gd name="connsiteY32" fmla="*/ 60095 h 139584"/>
                        <a:gd name="connsiteX33" fmla="*/ 153511 w 170147"/>
                        <a:gd name="connsiteY33" fmla="*/ 71346 h 139584"/>
                        <a:gd name="connsiteX34" fmla="*/ 156876 w 170147"/>
                        <a:gd name="connsiteY34" fmla="*/ 77339 h 139584"/>
                        <a:gd name="connsiteX35" fmla="*/ 159189 w 170147"/>
                        <a:gd name="connsiteY35" fmla="*/ 81545 h 139584"/>
                        <a:gd name="connsiteX36" fmla="*/ 169493 w 170147"/>
                        <a:gd name="connsiteY36" fmla="*/ 103520 h 139584"/>
                        <a:gd name="connsiteX37" fmla="*/ 153721 w 170147"/>
                        <a:gd name="connsiteY37" fmla="*/ 134012 h 139584"/>
                        <a:gd name="connsiteX38" fmla="*/ 140683 w 170147"/>
                        <a:gd name="connsiteY38" fmla="*/ 139584 h 139584"/>
                        <a:gd name="connsiteX39" fmla="*/ 116605 w 170147"/>
                        <a:gd name="connsiteY39" fmla="*/ 85120 h 139584"/>
                        <a:gd name="connsiteX40" fmla="*/ 133008 w 170147"/>
                        <a:gd name="connsiteY40" fmla="*/ 115191 h 139584"/>
                        <a:gd name="connsiteX41" fmla="*/ 131956 w 170147"/>
                        <a:gd name="connsiteY41" fmla="*/ 122130 h 139584"/>
                        <a:gd name="connsiteX42" fmla="*/ 131431 w 170147"/>
                        <a:gd name="connsiteY42" fmla="*/ 126126 h 139584"/>
                        <a:gd name="connsiteX43" fmla="*/ 138896 w 170147"/>
                        <a:gd name="connsiteY43" fmla="*/ 131173 h 139584"/>
                        <a:gd name="connsiteX44" fmla="*/ 147518 w 170147"/>
                        <a:gd name="connsiteY44" fmla="*/ 128019 h 139584"/>
                        <a:gd name="connsiteX45" fmla="*/ 161292 w 170147"/>
                        <a:gd name="connsiteY45" fmla="*/ 105518 h 139584"/>
                        <a:gd name="connsiteX46" fmla="*/ 151723 w 170147"/>
                        <a:gd name="connsiteY46" fmla="*/ 85330 h 139584"/>
                        <a:gd name="connsiteX47" fmla="*/ 149305 w 170147"/>
                        <a:gd name="connsiteY47" fmla="*/ 81019 h 139584"/>
                        <a:gd name="connsiteX48" fmla="*/ 145941 w 170147"/>
                        <a:gd name="connsiteY48" fmla="*/ 75236 h 139584"/>
                        <a:gd name="connsiteX49" fmla="*/ 139632 w 170147"/>
                        <a:gd name="connsiteY49" fmla="*/ 61778 h 139584"/>
                        <a:gd name="connsiteX50" fmla="*/ 139107 w 170147"/>
                        <a:gd name="connsiteY50" fmla="*/ 59254 h 139584"/>
                        <a:gd name="connsiteX51" fmla="*/ 131325 w 170147"/>
                        <a:gd name="connsiteY51" fmla="*/ 41169 h 139584"/>
                        <a:gd name="connsiteX52" fmla="*/ 127330 w 170147"/>
                        <a:gd name="connsiteY52" fmla="*/ 36017 h 139584"/>
                        <a:gd name="connsiteX53" fmla="*/ 110507 w 170147"/>
                        <a:gd name="connsiteY53" fmla="*/ 18984 h 139584"/>
                        <a:gd name="connsiteX54" fmla="*/ 98836 w 170147"/>
                        <a:gd name="connsiteY54" fmla="*/ 15619 h 139584"/>
                        <a:gd name="connsiteX55" fmla="*/ 89689 w 170147"/>
                        <a:gd name="connsiteY55" fmla="*/ 12360 h 139584"/>
                        <a:gd name="connsiteX56" fmla="*/ 79279 w 170147"/>
                        <a:gd name="connsiteY56" fmla="*/ 8049 h 139584"/>
                        <a:gd name="connsiteX57" fmla="*/ 46579 w 170147"/>
                        <a:gd name="connsiteY57" fmla="*/ 25187 h 139584"/>
                        <a:gd name="connsiteX58" fmla="*/ 18295 w 170147"/>
                        <a:gd name="connsiteY58" fmla="*/ 59464 h 139584"/>
                        <a:gd name="connsiteX59" fmla="*/ 8832 w 170147"/>
                        <a:gd name="connsiteY59" fmla="*/ 67140 h 139584"/>
                        <a:gd name="connsiteX60" fmla="*/ 13669 w 170147"/>
                        <a:gd name="connsiteY60" fmla="*/ 74815 h 139584"/>
                        <a:gd name="connsiteX61" fmla="*/ 15666 w 170147"/>
                        <a:gd name="connsiteY61" fmla="*/ 74710 h 139584"/>
                        <a:gd name="connsiteX62" fmla="*/ 27653 w 170147"/>
                        <a:gd name="connsiteY62" fmla="*/ 63565 h 139584"/>
                        <a:gd name="connsiteX63" fmla="*/ 43110 w 170147"/>
                        <a:gd name="connsiteY63" fmla="*/ 52314 h 139584"/>
                        <a:gd name="connsiteX64" fmla="*/ 47315 w 170147"/>
                        <a:gd name="connsiteY64" fmla="*/ 52209 h 139584"/>
                        <a:gd name="connsiteX65" fmla="*/ 66872 w 170147"/>
                        <a:gd name="connsiteY65" fmla="*/ 61883 h 139584"/>
                        <a:gd name="connsiteX66" fmla="*/ 61720 w 170147"/>
                        <a:gd name="connsiteY66" fmla="*/ 82491 h 139584"/>
                        <a:gd name="connsiteX67" fmla="*/ 58776 w 170147"/>
                        <a:gd name="connsiteY67" fmla="*/ 89746 h 139584"/>
                        <a:gd name="connsiteX68" fmla="*/ 58671 w 170147"/>
                        <a:gd name="connsiteY68" fmla="*/ 93531 h 139584"/>
                        <a:gd name="connsiteX69" fmla="*/ 58671 w 170147"/>
                        <a:gd name="connsiteY69" fmla="*/ 93952 h 139584"/>
                        <a:gd name="connsiteX70" fmla="*/ 67082 w 170147"/>
                        <a:gd name="connsiteY70" fmla="*/ 90272 h 139584"/>
                        <a:gd name="connsiteX71" fmla="*/ 74127 w 170147"/>
                        <a:gd name="connsiteY71" fmla="*/ 87433 h 139584"/>
                        <a:gd name="connsiteX72" fmla="*/ 86008 w 170147"/>
                        <a:gd name="connsiteY72" fmla="*/ 91113 h 139584"/>
                        <a:gd name="connsiteX73" fmla="*/ 102726 w 170147"/>
                        <a:gd name="connsiteY73" fmla="*/ 96580 h 139584"/>
                        <a:gd name="connsiteX74" fmla="*/ 112294 w 170147"/>
                        <a:gd name="connsiteY74" fmla="*/ 89431 h 139584"/>
                        <a:gd name="connsiteX75" fmla="*/ 112190 w 170147"/>
                        <a:gd name="connsiteY75" fmla="*/ 85435 h 139584"/>
                        <a:gd name="connsiteX76" fmla="*/ 116605 w 170147"/>
                        <a:gd name="connsiteY76" fmla="*/ 85120 h 139584"/>
                        <a:gd name="connsiteX77" fmla="*/ 116605 w 170147"/>
                        <a:gd name="connsiteY77" fmla="*/ 85120 h 139584"/>
                        <a:gd name="connsiteX78" fmla="*/ 97680 w 170147"/>
                        <a:gd name="connsiteY78" fmla="*/ 7523 h 139584"/>
                        <a:gd name="connsiteX79" fmla="*/ 97680 w 170147"/>
                        <a:gd name="connsiteY79" fmla="*/ 7523 h 139584"/>
                        <a:gd name="connsiteX80" fmla="*/ 97680 w 170147"/>
                        <a:gd name="connsiteY80" fmla="*/ 7523 h 139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70147" h="139584">
                          <a:moveTo>
                            <a:pt x="140683" y="139584"/>
                          </a:moveTo>
                          <a:cubicBezTo>
                            <a:pt x="139422" y="139584"/>
                            <a:pt x="138160" y="139479"/>
                            <a:pt x="136898" y="139164"/>
                          </a:cubicBezTo>
                          <a:cubicBezTo>
                            <a:pt x="130379" y="137692"/>
                            <a:pt x="125017" y="132645"/>
                            <a:pt x="123755" y="128754"/>
                          </a:cubicBezTo>
                          <a:cubicBezTo>
                            <a:pt x="122704" y="125390"/>
                            <a:pt x="123439" y="122446"/>
                            <a:pt x="124176" y="120133"/>
                          </a:cubicBezTo>
                          <a:cubicBezTo>
                            <a:pt x="124597" y="118555"/>
                            <a:pt x="125017" y="117189"/>
                            <a:pt x="124912" y="115822"/>
                          </a:cubicBezTo>
                          <a:cubicBezTo>
                            <a:pt x="124701" y="113403"/>
                            <a:pt x="120075" y="103310"/>
                            <a:pt x="116815" y="97106"/>
                          </a:cubicBezTo>
                          <a:cubicBezTo>
                            <a:pt x="113136" y="100891"/>
                            <a:pt x="107668" y="104046"/>
                            <a:pt x="104304" y="104676"/>
                          </a:cubicBezTo>
                          <a:cubicBezTo>
                            <a:pt x="100939" y="105307"/>
                            <a:pt x="95366" y="103415"/>
                            <a:pt x="83275" y="98788"/>
                          </a:cubicBezTo>
                          <a:cubicBezTo>
                            <a:pt x="80120" y="97527"/>
                            <a:pt x="76124" y="96055"/>
                            <a:pt x="74653" y="95739"/>
                          </a:cubicBezTo>
                          <a:cubicBezTo>
                            <a:pt x="74022" y="96055"/>
                            <a:pt x="72339" y="96896"/>
                            <a:pt x="70973" y="97632"/>
                          </a:cubicBezTo>
                          <a:cubicBezTo>
                            <a:pt x="66662" y="99945"/>
                            <a:pt x="61930" y="102468"/>
                            <a:pt x="57829" y="102258"/>
                          </a:cubicBezTo>
                          <a:cubicBezTo>
                            <a:pt x="50154" y="101732"/>
                            <a:pt x="50469" y="95949"/>
                            <a:pt x="50680" y="93216"/>
                          </a:cubicBezTo>
                          <a:cubicBezTo>
                            <a:pt x="50680" y="92375"/>
                            <a:pt x="50785" y="91323"/>
                            <a:pt x="50785" y="90166"/>
                          </a:cubicBezTo>
                          <a:cubicBezTo>
                            <a:pt x="50680" y="86907"/>
                            <a:pt x="52467" y="83332"/>
                            <a:pt x="54570" y="79021"/>
                          </a:cubicBezTo>
                          <a:cubicBezTo>
                            <a:pt x="56989" y="74079"/>
                            <a:pt x="60038" y="67981"/>
                            <a:pt x="59091" y="63775"/>
                          </a:cubicBezTo>
                          <a:cubicBezTo>
                            <a:pt x="58460" y="60726"/>
                            <a:pt x="56147" y="59990"/>
                            <a:pt x="48051" y="60516"/>
                          </a:cubicBezTo>
                          <a:cubicBezTo>
                            <a:pt x="46264" y="60621"/>
                            <a:pt x="44477" y="60726"/>
                            <a:pt x="42899" y="60621"/>
                          </a:cubicBezTo>
                          <a:cubicBezTo>
                            <a:pt x="41322" y="60936"/>
                            <a:pt x="36695" y="66088"/>
                            <a:pt x="34067" y="69138"/>
                          </a:cubicBezTo>
                          <a:cubicBezTo>
                            <a:pt x="29336" y="74500"/>
                            <a:pt x="24499" y="79967"/>
                            <a:pt x="19242" y="82281"/>
                          </a:cubicBezTo>
                          <a:cubicBezTo>
                            <a:pt x="16193" y="83648"/>
                            <a:pt x="13038" y="83542"/>
                            <a:pt x="10305" y="82176"/>
                          </a:cubicBezTo>
                          <a:cubicBezTo>
                            <a:pt x="3470" y="78811"/>
                            <a:pt x="736" y="68086"/>
                            <a:pt x="526" y="66929"/>
                          </a:cubicBezTo>
                          <a:lnTo>
                            <a:pt x="0" y="64827"/>
                          </a:lnTo>
                          <a:lnTo>
                            <a:pt x="1472" y="63250"/>
                          </a:lnTo>
                          <a:cubicBezTo>
                            <a:pt x="1683" y="63039"/>
                            <a:pt x="5468" y="59044"/>
                            <a:pt x="13774" y="52945"/>
                          </a:cubicBezTo>
                          <a:cubicBezTo>
                            <a:pt x="17664" y="50106"/>
                            <a:pt x="25340" y="42221"/>
                            <a:pt x="40165" y="20666"/>
                          </a:cubicBezTo>
                          <a:cubicBezTo>
                            <a:pt x="48262" y="8995"/>
                            <a:pt x="71078" y="1425"/>
                            <a:pt x="78122" y="163"/>
                          </a:cubicBezTo>
                          <a:cubicBezTo>
                            <a:pt x="83275" y="-783"/>
                            <a:pt x="89268" y="2581"/>
                            <a:pt x="94104" y="5420"/>
                          </a:cubicBezTo>
                          <a:cubicBezTo>
                            <a:pt x="95577" y="6261"/>
                            <a:pt x="97469" y="7313"/>
                            <a:pt x="98310" y="7628"/>
                          </a:cubicBezTo>
                          <a:cubicBezTo>
                            <a:pt x="102095" y="7102"/>
                            <a:pt x="105775" y="8469"/>
                            <a:pt x="113872" y="11518"/>
                          </a:cubicBezTo>
                          <a:cubicBezTo>
                            <a:pt x="121652" y="14568"/>
                            <a:pt x="128066" y="22979"/>
                            <a:pt x="134270" y="31286"/>
                          </a:cubicBezTo>
                          <a:cubicBezTo>
                            <a:pt x="135531" y="32968"/>
                            <a:pt x="136898" y="34650"/>
                            <a:pt x="138160" y="36333"/>
                          </a:cubicBezTo>
                          <a:cubicBezTo>
                            <a:pt x="144679" y="44534"/>
                            <a:pt x="146256" y="52209"/>
                            <a:pt x="147518" y="57782"/>
                          </a:cubicBezTo>
                          <a:cubicBezTo>
                            <a:pt x="147728" y="58623"/>
                            <a:pt x="147833" y="59359"/>
                            <a:pt x="148044" y="60095"/>
                          </a:cubicBezTo>
                          <a:cubicBezTo>
                            <a:pt x="148885" y="63355"/>
                            <a:pt x="150777" y="66719"/>
                            <a:pt x="153511" y="71346"/>
                          </a:cubicBezTo>
                          <a:cubicBezTo>
                            <a:pt x="154562" y="73133"/>
                            <a:pt x="155719" y="75131"/>
                            <a:pt x="156876" y="77339"/>
                          </a:cubicBezTo>
                          <a:cubicBezTo>
                            <a:pt x="157611" y="78706"/>
                            <a:pt x="158453" y="80073"/>
                            <a:pt x="159189" y="81545"/>
                          </a:cubicBezTo>
                          <a:cubicBezTo>
                            <a:pt x="163184" y="88589"/>
                            <a:pt x="167285" y="95949"/>
                            <a:pt x="169493" y="103520"/>
                          </a:cubicBezTo>
                          <a:cubicBezTo>
                            <a:pt x="172648" y="114560"/>
                            <a:pt x="163920" y="123602"/>
                            <a:pt x="153721" y="134012"/>
                          </a:cubicBezTo>
                          <a:cubicBezTo>
                            <a:pt x="149831" y="137587"/>
                            <a:pt x="145415" y="139584"/>
                            <a:pt x="140683" y="139584"/>
                          </a:cubicBezTo>
                          <a:close/>
                          <a:moveTo>
                            <a:pt x="116605" y="85120"/>
                          </a:moveTo>
                          <a:cubicBezTo>
                            <a:pt x="123230" y="85120"/>
                            <a:pt x="132903" y="113719"/>
                            <a:pt x="133008" y="115191"/>
                          </a:cubicBezTo>
                          <a:cubicBezTo>
                            <a:pt x="133218" y="117925"/>
                            <a:pt x="132482" y="120238"/>
                            <a:pt x="131956" y="122130"/>
                          </a:cubicBezTo>
                          <a:cubicBezTo>
                            <a:pt x="131431" y="124023"/>
                            <a:pt x="131115" y="125180"/>
                            <a:pt x="131431" y="126126"/>
                          </a:cubicBezTo>
                          <a:cubicBezTo>
                            <a:pt x="131746" y="127072"/>
                            <a:pt x="134795" y="130332"/>
                            <a:pt x="138896" y="131173"/>
                          </a:cubicBezTo>
                          <a:cubicBezTo>
                            <a:pt x="142050" y="131804"/>
                            <a:pt x="144889" y="130752"/>
                            <a:pt x="147518" y="128019"/>
                          </a:cubicBezTo>
                          <a:cubicBezTo>
                            <a:pt x="157507" y="117820"/>
                            <a:pt x="163079" y="111616"/>
                            <a:pt x="161292" y="105518"/>
                          </a:cubicBezTo>
                          <a:cubicBezTo>
                            <a:pt x="159399" y="98788"/>
                            <a:pt x="155509" y="91954"/>
                            <a:pt x="151723" y="85330"/>
                          </a:cubicBezTo>
                          <a:cubicBezTo>
                            <a:pt x="150883" y="83858"/>
                            <a:pt x="150147" y="82491"/>
                            <a:pt x="149305" y="81019"/>
                          </a:cubicBezTo>
                          <a:cubicBezTo>
                            <a:pt x="148149" y="78916"/>
                            <a:pt x="146992" y="77023"/>
                            <a:pt x="145941" y="75236"/>
                          </a:cubicBezTo>
                          <a:cubicBezTo>
                            <a:pt x="142997" y="70189"/>
                            <a:pt x="140683" y="66194"/>
                            <a:pt x="139632" y="61778"/>
                          </a:cubicBezTo>
                          <a:cubicBezTo>
                            <a:pt x="139422" y="61041"/>
                            <a:pt x="139316" y="60200"/>
                            <a:pt x="139107" y="59254"/>
                          </a:cubicBezTo>
                          <a:cubicBezTo>
                            <a:pt x="138055" y="54207"/>
                            <a:pt x="136688" y="48004"/>
                            <a:pt x="131325" y="41169"/>
                          </a:cubicBezTo>
                          <a:cubicBezTo>
                            <a:pt x="130064" y="39487"/>
                            <a:pt x="128697" y="37805"/>
                            <a:pt x="127330" y="36017"/>
                          </a:cubicBezTo>
                          <a:cubicBezTo>
                            <a:pt x="122073" y="29078"/>
                            <a:pt x="116080" y="21192"/>
                            <a:pt x="110507" y="18984"/>
                          </a:cubicBezTo>
                          <a:cubicBezTo>
                            <a:pt x="102937" y="16040"/>
                            <a:pt x="100518" y="15304"/>
                            <a:pt x="98836" y="15619"/>
                          </a:cubicBezTo>
                          <a:cubicBezTo>
                            <a:pt x="96207" y="16145"/>
                            <a:pt x="93579" y="14568"/>
                            <a:pt x="89689" y="12360"/>
                          </a:cubicBezTo>
                          <a:cubicBezTo>
                            <a:pt x="86639" y="10572"/>
                            <a:pt x="81487" y="7628"/>
                            <a:pt x="79279" y="8049"/>
                          </a:cubicBezTo>
                          <a:cubicBezTo>
                            <a:pt x="72655" y="9310"/>
                            <a:pt x="52677" y="16355"/>
                            <a:pt x="46579" y="25187"/>
                          </a:cubicBezTo>
                          <a:cubicBezTo>
                            <a:pt x="34172" y="43272"/>
                            <a:pt x="24604" y="54733"/>
                            <a:pt x="18295" y="59464"/>
                          </a:cubicBezTo>
                          <a:cubicBezTo>
                            <a:pt x="13669" y="62829"/>
                            <a:pt x="10514" y="65563"/>
                            <a:pt x="8832" y="67140"/>
                          </a:cubicBezTo>
                          <a:cubicBezTo>
                            <a:pt x="9884" y="70189"/>
                            <a:pt x="11776" y="73869"/>
                            <a:pt x="13669" y="74815"/>
                          </a:cubicBezTo>
                          <a:cubicBezTo>
                            <a:pt x="14090" y="75026"/>
                            <a:pt x="14720" y="75236"/>
                            <a:pt x="15666" y="74710"/>
                          </a:cubicBezTo>
                          <a:cubicBezTo>
                            <a:pt x="19347" y="73133"/>
                            <a:pt x="23763" y="68086"/>
                            <a:pt x="27653" y="63565"/>
                          </a:cubicBezTo>
                          <a:cubicBezTo>
                            <a:pt x="33331" y="57151"/>
                            <a:pt x="37747" y="51894"/>
                            <a:pt x="43110" y="52314"/>
                          </a:cubicBezTo>
                          <a:cubicBezTo>
                            <a:pt x="44266" y="52420"/>
                            <a:pt x="45738" y="52314"/>
                            <a:pt x="47315" y="52209"/>
                          </a:cubicBezTo>
                          <a:cubicBezTo>
                            <a:pt x="53729" y="51789"/>
                            <a:pt x="64559" y="51158"/>
                            <a:pt x="66872" y="61883"/>
                          </a:cubicBezTo>
                          <a:cubicBezTo>
                            <a:pt x="68344" y="68927"/>
                            <a:pt x="64664" y="76393"/>
                            <a:pt x="61720" y="82491"/>
                          </a:cubicBezTo>
                          <a:cubicBezTo>
                            <a:pt x="60458" y="85014"/>
                            <a:pt x="58776" y="88589"/>
                            <a:pt x="58776" y="89746"/>
                          </a:cubicBezTo>
                          <a:cubicBezTo>
                            <a:pt x="58776" y="91218"/>
                            <a:pt x="58776" y="92480"/>
                            <a:pt x="58671" y="93531"/>
                          </a:cubicBezTo>
                          <a:cubicBezTo>
                            <a:pt x="58671" y="93636"/>
                            <a:pt x="58671" y="93847"/>
                            <a:pt x="58671" y="93952"/>
                          </a:cubicBezTo>
                          <a:cubicBezTo>
                            <a:pt x="60669" y="93741"/>
                            <a:pt x="64769" y="91533"/>
                            <a:pt x="67082" y="90272"/>
                          </a:cubicBezTo>
                          <a:cubicBezTo>
                            <a:pt x="70447" y="88484"/>
                            <a:pt x="72339" y="87538"/>
                            <a:pt x="74127" y="87433"/>
                          </a:cubicBezTo>
                          <a:cubicBezTo>
                            <a:pt x="75915" y="87328"/>
                            <a:pt x="78122" y="88064"/>
                            <a:pt x="86008" y="91113"/>
                          </a:cubicBezTo>
                          <a:cubicBezTo>
                            <a:pt x="91055" y="93005"/>
                            <a:pt x="100413" y="96580"/>
                            <a:pt x="102726" y="96580"/>
                          </a:cubicBezTo>
                          <a:cubicBezTo>
                            <a:pt x="105670" y="96055"/>
                            <a:pt x="111663" y="91323"/>
                            <a:pt x="112294" y="89431"/>
                          </a:cubicBezTo>
                          <a:lnTo>
                            <a:pt x="112190" y="85435"/>
                          </a:lnTo>
                          <a:lnTo>
                            <a:pt x="116605" y="85120"/>
                          </a:lnTo>
                          <a:cubicBezTo>
                            <a:pt x="116605" y="85120"/>
                            <a:pt x="116605" y="85120"/>
                            <a:pt x="116605" y="85120"/>
                          </a:cubicBezTo>
                          <a:close/>
                          <a:moveTo>
                            <a:pt x="97680" y="7523"/>
                          </a:move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18" name="任意多边形: 形状 13217"/>
                  <p:cNvSpPr/>
                  <p:nvPr/>
                </p:nvSpPr>
                <p:spPr>
                  <a:xfrm>
                    <a:off x="8481260" y="3174462"/>
                    <a:ext cx="608576" cy="628058"/>
                  </a:xfrm>
                  <a:custGeom>
                    <a:avLst/>
                    <a:gdLst>
                      <a:gd name="connsiteX0" fmla="*/ 604686 w 608576"/>
                      <a:gd name="connsiteY0" fmla="*/ 87616 h 628058"/>
                      <a:gd name="connsiteX1" fmla="*/ 608576 w 608576"/>
                      <a:gd name="connsiteY1" fmla="*/ 80571 h 628058"/>
                      <a:gd name="connsiteX2" fmla="*/ 568936 w 608576"/>
                      <a:gd name="connsiteY2" fmla="*/ 78784 h 628058"/>
                      <a:gd name="connsiteX3" fmla="*/ 513421 w 608576"/>
                      <a:gd name="connsiteY3" fmla="*/ 2028 h 628058"/>
                      <a:gd name="connsiteX4" fmla="*/ 372737 w 608576"/>
                      <a:gd name="connsiteY4" fmla="*/ 18536 h 628058"/>
                      <a:gd name="connsiteX5" fmla="*/ 265384 w 608576"/>
                      <a:gd name="connsiteY5" fmla="*/ 48082 h 628058"/>
                      <a:gd name="connsiteX6" fmla="*/ 141314 w 608576"/>
                      <a:gd name="connsiteY6" fmla="*/ 45453 h 628058"/>
                      <a:gd name="connsiteX7" fmla="*/ 142892 w 608576"/>
                      <a:gd name="connsiteY7" fmla="*/ 46084 h 628058"/>
                      <a:gd name="connsiteX8" fmla="*/ 134901 w 608576"/>
                      <a:gd name="connsiteY8" fmla="*/ 45453 h 628058"/>
                      <a:gd name="connsiteX9" fmla="*/ 133954 w 608576"/>
                      <a:gd name="connsiteY9" fmla="*/ 74052 h 628058"/>
                      <a:gd name="connsiteX10" fmla="*/ 176537 w 608576"/>
                      <a:gd name="connsiteY10" fmla="*/ 156801 h 628058"/>
                      <a:gd name="connsiteX11" fmla="*/ 196199 w 608576"/>
                      <a:gd name="connsiteY11" fmla="*/ 294120 h 628058"/>
                      <a:gd name="connsiteX12" fmla="*/ 184634 w 608576"/>
                      <a:gd name="connsiteY12" fmla="*/ 329448 h 628058"/>
                      <a:gd name="connsiteX13" fmla="*/ 152144 w 608576"/>
                      <a:gd name="connsiteY13" fmla="*/ 384439 h 628058"/>
                      <a:gd name="connsiteX14" fmla="*/ 75809 w 608576"/>
                      <a:gd name="connsiteY14" fmla="*/ 468554 h 628058"/>
                      <a:gd name="connsiteX15" fmla="*/ 16508 w 608576"/>
                      <a:gd name="connsiteY15" fmla="*/ 531641 h 628058"/>
                      <a:gd name="connsiteX16" fmla="*/ 0 w 608576"/>
                      <a:gd name="connsiteY16" fmla="*/ 552670 h 628058"/>
                      <a:gd name="connsiteX17" fmla="*/ 1577 w 608576"/>
                      <a:gd name="connsiteY17" fmla="*/ 558979 h 628058"/>
                      <a:gd name="connsiteX18" fmla="*/ 34803 w 608576"/>
                      <a:gd name="connsiteY18" fmla="*/ 590627 h 628058"/>
                      <a:gd name="connsiteX19" fmla="*/ 33331 w 608576"/>
                      <a:gd name="connsiteY19" fmla="*/ 572017 h 628058"/>
                      <a:gd name="connsiteX20" fmla="*/ 44686 w 608576"/>
                      <a:gd name="connsiteY20" fmla="*/ 542156 h 628058"/>
                      <a:gd name="connsiteX21" fmla="*/ 216597 w 608576"/>
                      <a:gd name="connsiteY21" fmla="*/ 191183 h 628058"/>
                      <a:gd name="connsiteX22" fmla="*/ 215966 w 608576"/>
                      <a:gd name="connsiteY22" fmla="*/ 69216 h 628058"/>
                      <a:gd name="connsiteX23" fmla="*/ 258024 w 608576"/>
                      <a:gd name="connsiteY23" fmla="*/ 65115 h 628058"/>
                      <a:gd name="connsiteX24" fmla="*/ 281682 w 608576"/>
                      <a:gd name="connsiteY24" fmla="*/ 64905 h 628058"/>
                      <a:gd name="connsiteX25" fmla="*/ 295877 w 608576"/>
                      <a:gd name="connsiteY25" fmla="*/ 113797 h 628058"/>
                      <a:gd name="connsiteX26" fmla="*/ 295351 w 608576"/>
                      <a:gd name="connsiteY26" fmla="*/ 161427 h 628058"/>
                      <a:gd name="connsiteX27" fmla="*/ 309335 w 608576"/>
                      <a:gd name="connsiteY27" fmla="*/ 171942 h 628058"/>
                      <a:gd name="connsiteX28" fmla="*/ 377469 w 608576"/>
                      <a:gd name="connsiteY28" fmla="*/ 255216 h 628058"/>
                      <a:gd name="connsiteX29" fmla="*/ 415215 w 608576"/>
                      <a:gd name="connsiteY29" fmla="*/ 390222 h 628058"/>
                      <a:gd name="connsiteX30" fmla="*/ 428779 w 608576"/>
                      <a:gd name="connsiteY30" fmla="*/ 614179 h 628058"/>
                      <a:gd name="connsiteX31" fmla="*/ 432985 w 608576"/>
                      <a:gd name="connsiteY31" fmla="*/ 628059 h 628058"/>
                      <a:gd name="connsiteX32" fmla="*/ 481667 w 608576"/>
                      <a:gd name="connsiteY32" fmla="*/ 628059 h 628058"/>
                      <a:gd name="connsiteX33" fmla="*/ 452226 w 608576"/>
                      <a:gd name="connsiteY33" fmla="*/ 566444 h 628058"/>
                      <a:gd name="connsiteX34" fmla="*/ 450649 w 608576"/>
                      <a:gd name="connsiteY34" fmla="*/ 543207 h 628058"/>
                      <a:gd name="connsiteX35" fmla="*/ 449703 w 608576"/>
                      <a:gd name="connsiteY35" fmla="*/ 511769 h 628058"/>
                      <a:gd name="connsiteX36" fmla="*/ 374735 w 608576"/>
                      <a:gd name="connsiteY36" fmla="*/ 190553 h 628058"/>
                      <a:gd name="connsiteX37" fmla="*/ 412272 w 608576"/>
                      <a:gd name="connsiteY37" fmla="*/ 130200 h 628058"/>
                      <a:gd name="connsiteX38" fmla="*/ 398392 w 608576"/>
                      <a:gd name="connsiteY38" fmla="*/ 103178 h 628058"/>
                      <a:gd name="connsiteX39" fmla="*/ 372001 w 608576"/>
                      <a:gd name="connsiteY39" fmla="*/ 53024 h 628058"/>
                      <a:gd name="connsiteX40" fmla="*/ 466946 w 608576"/>
                      <a:gd name="connsiteY40" fmla="*/ 61435 h 628058"/>
                      <a:gd name="connsiteX41" fmla="*/ 480931 w 608576"/>
                      <a:gd name="connsiteY41" fmla="*/ 105911 h 628058"/>
                      <a:gd name="connsiteX42" fmla="*/ 493548 w 608576"/>
                      <a:gd name="connsiteY42" fmla="*/ 174886 h 628058"/>
                      <a:gd name="connsiteX43" fmla="*/ 515524 w 608576"/>
                      <a:gd name="connsiteY43" fmla="*/ 335652 h 628058"/>
                      <a:gd name="connsiteX44" fmla="*/ 526879 w 608576"/>
                      <a:gd name="connsiteY44" fmla="*/ 367826 h 628058"/>
                      <a:gd name="connsiteX45" fmla="*/ 543702 w 608576"/>
                      <a:gd name="connsiteY45" fmla="*/ 390432 h 628058"/>
                      <a:gd name="connsiteX46" fmla="*/ 564731 w 608576"/>
                      <a:gd name="connsiteY46" fmla="*/ 396846 h 628058"/>
                      <a:gd name="connsiteX47" fmla="*/ 569042 w 608576"/>
                      <a:gd name="connsiteY47" fmla="*/ 387803 h 628058"/>
                      <a:gd name="connsiteX48" fmla="*/ 537814 w 608576"/>
                      <a:gd name="connsiteY48" fmla="*/ 351108 h 628058"/>
                      <a:gd name="connsiteX49" fmla="*/ 503326 w 608576"/>
                      <a:gd name="connsiteY49" fmla="*/ 128833 h 628058"/>
                      <a:gd name="connsiteX50" fmla="*/ 516995 w 608576"/>
                      <a:gd name="connsiteY50" fmla="*/ 105280 h 628058"/>
                      <a:gd name="connsiteX51" fmla="*/ 509951 w 608576"/>
                      <a:gd name="connsiteY51" fmla="*/ 68164 h 628058"/>
                      <a:gd name="connsiteX52" fmla="*/ 521096 w 608576"/>
                      <a:gd name="connsiteY52" fmla="*/ 65746 h 628058"/>
                      <a:gd name="connsiteX53" fmla="*/ 531085 w 608576"/>
                      <a:gd name="connsiteY53" fmla="*/ 74263 h 628058"/>
                      <a:gd name="connsiteX54" fmla="*/ 532872 w 608576"/>
                      <a:gd name="connsiteY54" fmla="*/ 84777 h 628058"/>
                      <a:gd name="connsiteX55" fmla="*/ 549169 w 608576"/>
                      <a:gd name="connsiteY55" fmla="*/ 93399 h 628058"/>
                      <a:gd name="connsiteX56" fmla="*/ 556109 w 608576"/>
                      <a:gd name="connsiteY56" fmla="*/ 95817 h 628058"/>
                      <a:gd name="connsiteX57" fmla="*/ 587442 w 608576"/>
                      <a:gd name="connsiteY57" fmla="*/ 96238 h 628058"/>
                      <a:gd name="connsiteX58" fmla="*/ 604686 w 608576"/>
                      <a:gd name="connsiteY58" fmla="*/ 87616 h 628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608576" h="628058">
                        <a:moveTo>
                          <a:pt x="604686" y="87616"/>
                        </a:moveTo>
                        <a:lnTo>
                          <a:pt x="608576" y="80571"/>
                        </a:lnTo>
                        <a:cubicBezTo>
                          <a:pt x="608576" y="80571"/>
                          <a:pt x="589019" y="82674"/>
                          <a:pt x="568936" y="78784"/>
                        </a:cubicBezTo>
                        <a:cubicBezTo>
                          <a:pt x="548854" y="74999"/>
                          <a:pt x="537393" y="10966"/>
                          <a:pt x="513421" y="2028"/>
                        </a:cubicBezTo>
                        <a:cubicBezTo>
                          <a:pt x="489553" y="-6804"/>
                          <a:pt x="446759" y="15908"/>
                          <a:pt x="372737" y="18536"/>
                        </a:cubicBezTo>
                        <a:cubicBezTo>
                          <a:pt x="298715" y="21165"/>
                          <a:pt x="316695" y="38934"/>
                          <a:pt x="265384" y="48082"/>
                        </a:cubicBezTo>
                        <a:cubicBezTo>
                          <a:pt x="214074" y="57335"/>
                          <a:pt x="141314" y="45453"/>
                          <a:pt x="141314" y="45453"/>
                        </a:cubicBezTo>
                        <a:cubicBezTo>
                          <a:pt x="141314" y="45453"/>
                          <a:pt x="141840" y="45663"/>
                          <a:pt x="142892" y="46084"/>
                        </a:cubicBezTo>
                        <a:cubicBezTo>
                          <a:pt x="138265" y="45243"/>
                          <a:pt x="135216" y="44927"/>
                          <a:pt x="134901" y="45453"/>
                        </a:cubicBezTo>
                        <a:cubicBezTo>
                          <a:pt x="132797" y="48292"/>
                          <a:pt x="133954" y="74052"/>
                          <a:pt x="133954" y="74052"/>
                        </a:cubicBezTo>
                        <a:cubicBezTo>
                          <a:pt x="133954" y="74052"/>
                          <a:pt x="136477" y="105280"/>
                          <a:pt x="176537" y="156801"/>
                        </a:cubicBezTo>
                        <a:cubicBezTo>
                          <a:pt x="216703" y="208217"/>
                          <a:pt x="196199" y="294120"/>
                          <a:pt x="196199" y="294120"/>
                        </a:cubicBezTo>
                        <a:lnTo>
                          <a:pt x="184634" y="329448"/>
                        </a:lnTo>
                        <a:lnTo>
                          <a:pt x="152144" y="384439"/>
                        </a:lnTo>
                        <a:lnTo>
                          <a:pt x="75809" y="468554"/>
                        </a:lnTo>
                        <a:lnTo>
                          <a:pt x="16508" y="531641"/>
                        </a:lnTo>
                        <a:lnTo>
                          <a:pt x="0" y="552670"/>
                        </a:lnTo>
                        <a:lnTo>
                          <a:pt x="1577" y="558979"/>
                        </a:lnTo>
                        <a:lnTo>
                          <a:pt x="34803" y="590627"/>
                        </a:lnTo>
                        <a:lnTo>
                          <a:pt x="33331" y="572017"/>
                        </a:lnTo>
                        <a:cubicBezTo>
                          <a:pt x="32490" y="560871"/>
                          <a:pt x="36590" y="549936"/>
                          <a:pt x="44686" y="542156"/>
                        </a:cubicBezTo>
                        <a:cubicBezTo>
                          <a:pt x="94630" y="493789"/>
                          <a:pt x="281997" y="317882"/>
                          <a:pt x="216597" y="191183"/>
                        </a:cubicBezTo>
                        <a:cubicBezTo>
                          <a:pt x="150987" y="64064"/>
                          <a:pt x="215966" y="69216"/>
                          <a:pt x="215966" y="69216"/>
                        </a:cubicBezTo>
                        <a:lnTo>
                          <a:pt x="258024" y="65115"/>
                        </a:lnTo>
                        <a:lnTo>
                          <a:pt x="281682" y="64905"/>
                        </a:lnTo>
                        <a:cubicBezTo>
                          <a:pt x="296507" y="70898"/>
                          <a:pt x="295877" y="113797"/>
                          <a:pt x="295877" y="113797"/>
                        </a:cubicBezTo>
                        <a:lnTo>
                          <a:pt x="295351" y="161427"/>
                        </a:lnTo>
                        <a:lnTo>
                          <a:pt x="309335" y="171942"/>
                        </a:lnTo>
                        <a:cubicBezTo>
                          <a:pt x="309335" y="171942"/>
                          <a:pt x="340458" y="202749"/>
                          <a:pt x="377469" y="255216"/>
                        </a:cubicBezTo>
                        <a:cubicBezTo>
                          <a:pt x="414479" y="307683"/>
                          <a:pt x="415215" y="390222"/>
                          <a:pt x="415215" y="390222"/>
                        </a:cubicBezTo>
                        <a:lnTo>
                          <a:pt x="428779" y="614179"/>
                        </a:lnTo>
                        <a:lnTo>
                          <a:pt x="432985" y="628059"/>
                        </a:lnTo>
                        <a:lnTo>
                          <a:pt x="481667" y="628059"/>
                        </a:lnTo>
                        <a:cubicBezTo>
                          <a:pt x="464318" y="612077"/>
                          <a:pt x="453803" y="589996"/>
                          <a:pt x="452226" y="566444"/>
                        </a:cubicBezTo>
                        <a:lnTo>
                          <a:pt x="450649" y="543207"/>
                        </a:lnTo>
                        <a:cubicBezTo>
                          <a:pt x="449913" y="532798"/>
                          <a:pt x="449598" y="522283"/>
                          <a:pt x="449703" y="511769"/>
                        </a:cubicBezTo>
                        <a:cubicBezTo>
                          <a:pt x="451806" y="278033"/>
                          <a:pt x="385039" y="231243"/>
                          <a:pt x="374735" y="190553"/>
                        </a:cubicBezTo>
                        <a:cubicBezTo>
                          <a:pt x="364221" y="149126"/>
                          <a:pt x="412272" y="130200"/>
                          <a:pt x="412272" y="130200"/>
                        </a:cubicBezTo>
                        <a:lnTo>
                          <a:pt x="398392" y="103178"/>
                        </a:lnTo>
                        <a:lnTo>
                          <a:pt x="372001" y="53024"/>
                        </a:lnTo>
                        <a:lnTo>
                          <a:pt x="466946" y="61435"/>
                        </a:lnTo>
                        <a:lnTo>
                          <a:pt x="480931" y="105911"/>
                        </a:lnTo>
                        <a:lnTo>
                          <a:pt x="493548" y="174886"/>
                        </a:lnTo>
                        <a:lnTo>
                          <a:pt x="515524" y="335652"/>
                        </a:lnTo>
                        <a:cubicBezTo>
                          <a:pt x="515524" y="335652"/>
                          <a:pt x="526143" y="366669"/>
                          <a:pt x="526879" y="367826"/>
                        </a:cubicBezTo>
                        <a:cubicBezTo>
                          <a:pt x="527615" y="368983"/>
                          <a:pt x="538655" y="382336"/>
                          <a:pt x="543702" y="390432"/>
                        </a:cubicBezTo>
                        <a:cubicBezTo>
                          <a:pt x="548749" y="398528"/>
                          <a:pt x="564731" y="396846"/>
                          <a:pt x="564731" y="396846"/>
                        </a:cubicBezTo>
                        <a:lnTo>
                          <a:pt x="569042" y="387803"/>
                        </a:lnTo>
                        <a:cubicBezTo>
                          <a:pt x="569042" y="387803"/>
                          <a:pt x="553901" y="373399"/>
                          <a:pt x="537814" y="351108"/>
                        </a:cubicBezTo>
                        <a:cubicBezTo>
                          <a:pt x="521727" y="328712"/>
                          <a:pt x="501750" y="142186"/>
                          <a:pt x="503326" y="128833"/>
                        </a:cubicBezTo>
                        <a:cubicBezTo>
                          <a:pt x="504904" y="115479"/>
                          <a:pt x="517416" y="106437"/>
                          <a:pt x="516995" y="105280"/>
                        </a:cubicBezTo>
                        <a:cubicBezTo>
                          <a:pt x="516575" y="104124"/>
                          <a:pt x="509635" y="68164"/>
                          <a:pt x="509951" y="68164"/>
                        </a:cubicBezTo>
                        <a:cubicBezTo>
                          <a:pt x="510266" y="68269"/>
                          <a:pt x="521096" y="65746"/>
                          <a:pt x="521096" y="65746"/>
                        </a:cubicBezTo>
                        <a:lnTo>
                          <a:pt x="531085" y="74263"/>
                        </a:lnTo>
                        <a:lnTo>
                          <a:pt x="532872" y="84777"/>
                        </a:lnTo>
                        <a:cubicBezTo>
                          <a:pt x="532872" y="84777"/>
                          <a:pt x="548854" y="93399"/>
                          <a:pt x="549169" y="93399"/>
                        </a:cubicBezTo>
                        <a:cubicBezTo>
                          <a:pt x="549380" y="93399"/>
                          <a:pt x="552955" y="94661"/>
                          <a:pt x="556109" y="95817"/>
                        </a:cubicBezTo>
                        <a:cubicBezTo>
                          <a:pt x="555899" y="95186"/>
                          <a:pt x="587442" y="96238"/>
                          <a:pt x="587442" y="96238"/>
                        </a:cubicBezTo>
                        <a:lnTo>
                          <a:pt x="604686" y="87616"/>
                        </a:ln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9" name="图形 12978"/>
                  <p:cNvGrpSpPr/>
                  <p:nvPr/>
                </p:nvGrpSpPr>
                <p:grpSpPr>
                  <a:xfrm>
                    <a:off x="9036948" y="3264497"/>
                    <a:ext cx="140323" cy="329392"/>
                    <a:chOff x="9036948" y="3264497"/>
                    <a:chExt cx="140323" cy="329392"/>
                  </a:xfrm>
                </p:grpSpPr>
                <p:sp>
                  <p:nvSpPr>
                    <p:cNvPr id="13220" name="任意多边形: 形状 13219"/>
                    <p:cNvSpPr/>
                    <p:nvPr/>
                  </p:nvSpPr>
                  <p:spPr>
                    <a:xfrm>
                      <a:off x="9036948" y="3264497"/>
                      <a:ext cx="140323" cy="328157"/>
                    </a:xfrm>
                    <a:custGeom>
                      <a:avLst/>
                      <a:gdLst>
                        <a:gd name="connsiteX0" fmla="*/ 130169 w 140323"/>
                        <a:gd name="connsiteY0" fmla="*/ 256552 h 328157"/>
                        <a:gd name="connsiteX1" fmla="*/ 90530 w 140323"/>
                        <a:gd name="connsiteY1" fmla="*/ 235629 h 328157"/>
                        <a:gd name="connsiteX2" fmla="*/ 82223 w 140323"/>
                        <a:gd name="connsiteY2" fmla="*/ 220488 h 328157"/>
                        <a:gd name="connsiteX3" fmla="*/ 44161 w 140323"/>
                        <a:gd name="connsiteY3" fmla="*/ 0 h 328157"/>
                        <a:gd name="connsiteX4" fmla="*/ 24184 w 140323"/>
                        <a:gd name="connsiteY4" fmla="*/ 4311 h 328157"/>
                        <a:gd name="connsiteX5" fmla="*/ 0 w 140323"/>
                        <a:gd name="connsiteY5" fmla="*/ 4521 h 328157"/>
                        <a:gd name="connsiteX6" fmla="*/ 52047 w 140323"/>
                        <a:gd name="connsiteY6" fmla="*/ 233316 h 328157"/>
                        <a:gd name="connsiteX7" fmla="*/ 67082 w 140323"/>
                        <a:gd name="connsiteY7" fmla="*/ 289883 h 328157"/>
                        <a:gd name="connsiteX8" fmla="*/ 91897 w 140323"/>
                        <a:gd name="connsiteY8" fmla="*/ 321532 h 328157"/>
                        <a:gd name="connsiteX9" fmla="*/ 109245 w 140323"/>
                        <a:gd name="connsiteY9" fmla="*/ 328156 h 328157"/>
                        <a:gd name="connsiteX10" fmla="*/ 117972 w 140323"/>
                        <a:gd name="connsiteY10" fmla="*/ 317010 h 328157"/>
                        <a:gd name="connsiteX11" fmla="*/ 106827 w 140323"/>
                        <a:gd name="connsiteY11" fmla="*/ 269170 h 328157"/>
                        <a:gd name="connsiteX12" fmla="*/ 137214 w 140323"/>
                        <a:gd name="connsiteY12" fmla="*/ 273376 h 328157"/>
                        <a:gd name="connsiteX13" fmla="*/ 130169 w 140323"/>
                        <a:gd name="connsiteY13" fmla="*/ 256552 h 328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323" h="328157">
                          <a:moveTo>
                            <a:pt x="130169" y="256552"/>
                          </a:moveTo>
                          <a:cubicBezTo>
                            <a:pt x="121652" y="251295"/>
                            <a:pt x="101885" y="241306"/>
                            <a:pt x="90530" y="235629"/>
                          </a:cubicBezTo>
                          <a:cubicBezTo>
                            <a:pt x="85273" y="233000"/>
                            <a:pt x="82854" y="226376"/>
                            <a:pt x="82223" y="220488"/>
                          </a:cubicBezTo>
                          <a:cubicBezTo>
                            <a:pt x="82223" y="220488"/>
                            <a:pt x="62035" y="58671"/>
                            <a:pt x="44161" y="0"/>
                          </a:cubicBezTo>
                          <a:lnTo>
                            <a:pt x="24184" y="4311"/>
                          </a:lnTo>
                          <a:lnTo>
                            <a:pt x="0" y="4521"/>
                          </a:lnTo>
                          <a:cubicBezTo>
                            <a:pt x="23342" y="48472"/>
                            <a:pt x="52047" y="233316"/>
                            <a:pt x="52047" y="233316"/>
                          </a:cubicBezTo>
                          <a:cubicBezTo>
                            <a:pt x="56884" y="259917"/>
                            <a:pt x="62456" y="278002"/>
                            <a:pt x="67082" y="289883"/>
                          </a:cubicBezTo>
                          <a:cubicBezTo>
                            <a:pt x="72130" y="302606"/>
                            <a:pt x="80541" y="313856"/>
                            <a:pt x="91897" y="321532"/>
                          </a:cubicBezTo>
                          <a:cubicBezTo>
                            <a:pt x="97469" y="325317"/>
                            <a:pt x="103357" y="328051"/>
                            <a:pt x="109245" y="328156"/>
                          </a:cubicBezTo>
                          <a:cubicBezTo>
                            <a:pt x="115028" y="328261"/>
                            <a:pt x="119339" y="322583"/>
                            <a:pt x="117972" y="317010"/>
                          </a:cubicBezTo>
                          <a:lnTo>
                            <a:pt x="106827" y="269170"/>
                          </a:lnTo>
                          <a:cubicBezTo>
                            <a:pt x="106827" y="269170"/>
                            <a:pt x="131326" y="279264"/>
                            <a:pt x="137214" y="273376"/>
                          </a:cubicBezTo>
                          <a:cubicBezTo>
                            <a:pt x="141210" y="269380"/>
                            <a:pt x="143522" y="264859"/>
                            <a:pt x="130169" y="256552"/>
                          </a:cubicBezTo>
                          <a:close/>
                        </a:path>
                      </a:pathLst>
                    </a:custGeom>
                    <a:solidFill>
                      <a:srgbClr val="FFF8FC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1" name="任意多边形: 形状 13220"/>
                    <p:cNvSpPr/>
                    <p:nvPr/>
                  </p:nvSpPr>
                  <p:spPr>
                    <a:xfrm>
                      <a:off x="9042416" y="3267441"/>
                      <a:ext cx="113937" cy="326448"/>
                    </a:xfrm>
                    <a:custGeom>
                      <a:avLst/>
                      <a:gdLst>
                        <a:gd name="connsiteX0" fmla="*/ 110822 w 113937"/>
                        <a:gd name="connsiteY0" fmla="*/ 319534 h 326448"/>
                        <a:gd name="connsiteX1" fmla="*/ 69185 w 113937"/>
                        <a:gd name="connsiteY1" fmla="*/ 250139 h 326448"/>
                        <a:gd name="connsiteX2" fmla="*/ 21975 w 113937"/>
                        <a:gd name="connsiteY2" fmla="*/ 19136 h 326448"/>
                        <a:gd name="connsiteX3" fmla="*/ 38798 w 113937"/>
                        <a:gd name="connsiteY3" fmla="*/ 3365 h 326448"/>
                        <a:gd name="connsiteX4" fmla="*/ 40691 w 113937"/>
                        <a:gd name="connsiteY4" fmla="*/ 0 h 326448"/>
                        <a:gd name="connsiteX5" fmla="*/ 0 w 113937"/>
                        <a:gd name="connsiteY5" fmla="*/ 6309 h 326448"/>
                        <a:gd name="connsiteX6" fmla="*/ 28494 w 113937"/>
                        <a:gd name="connsiteY6" fmla="*/ 124701 h 326448"/>
                        <a:gd name="connsiteX7" fmla="*/ 41953 w 113937"/>
                        <a:gd name="connsiteY7" fmla="*/ 192730 h 326448"/>
                        <a:gd name="connsiteX8" fmla="*/ 50574 w 113937"/>
                        <a:gd name="connsiteY8" fmla="*/ 246774 h 326448"/>
                        <a:gd name="connsiteX9" fmla="*/ 68344 w 113937"/>
                        <a:gd name="connsiteY9" fmla="*/ 298295 h 326448"/>
                        <a:gd name="connsiteX10" fmla="*/ 110927 w 113937"/>
                        <a:gd name="connsiteY10" fmla="*/ 326368 h 326448"/>
                        <a:gd name="connsiteX11" fmla="*/ 110822 w 113937"/>
                        <a:gd name="connsiteY11" fmla="*/ 319534 h 326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3937" h="326448">
                          <a:moveTo>
                            <a:pt x="110822" y="319534"/>
                          </a:moveTo>
                          <a:cubicBezTo>
                            <a:pt x="110822" y="319534"/>
                            <a:pt x="77071" y="294510"/>
                            <a:pt x="69185" y="250139"/>
                          </a:cubicBezTo>
                          <a:cubicBezTo>
                            <a:pt x="61299" y="205663"/>
                            <a:pt x="21975" y="29230"/>
                            <a:pt x="21975" y="19136"/>
                          </a:cubicBezTo>
                          <a:cubicBezTo>
                            <a:pt x="21975" y="9148"/>
                            <a:pt x="38798" y="3365"/>
                            <a:pt x="38798" y="3365"/>
                          </a:cubicBezTo>
                          <a:lnTo>
                            <a:pt x="40691" y="0"/>
                          </a:lnTo>
                          <a:cubicBezTo>
                            <a:pt x="35855" y="631"/>
                            <a:pt x="9884" y="4942"/>
                            <a:pt x="0" y="6309"/>
                          </a:cubicBezTo>
                          <a:cubicBezTo>
                            <a:pt x="2734" y="21239"/>
                            <a:pt x="28494" y="124701"/>
                            <a:pt x="28494" y="124701"/>
                          </a:cubicBezTo>
                          <a:lnTo>
                            <a:pt x="41953" y="192730"/>
                          </a:lnTo>
                          <a:lnTo>
                            <a:pt x="50574" y="246774"/>
                          </a:lnTo>
                          <a:cubicBezTo>
                            <a:pt x="50574" y="246774"/>
                            <a:pt x="59512" y="268644"/>
                            <a:pt x="68344" y="298295"/>
                          </a:cubicBezTo>
                          <a:cubicBezTo>
                            <a:pt x="77176" y="327946"/>
                            <a:pt x="103988" y="325317"/>
                            <a:pt x="110927" y="326368"/>
                          </a:cubicBezTo>
                          <a:cubicBezTo>
                            <a:pt x="117762" y="327315"/>
                            <a:pt x="110822" y="319534"/>
                            <a:pt x="110822" y="319534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262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222" name="图形 12978"/>
                <p:cNvGrpSpPr/>
                <p:nvPr/>
              </p:nvGrpSpPr>
              <p:grpSpPr>
                <a:xfrm>
                  <a:off x="8946209" y="3897151"/>
                  <a:ext cx="673450" cy="1043348"/>
                  <a:chOff x="8946209" y="3897151"/>
                  <a:chExt cx="673450" cy="1043348"/>
                </a:xfrm>
              </p:grpSpPr>
              <p:sp>
                <p:nvSpPr>
                  <p:cNvPr id="13223" name="任意多边形: 形状 13222"/>
                  <p:cNvSpPr/>
                  <p:nvPr/>
                </p:nvSpPr>
                <p:spPr>
                  <a:xfrm>
                    <a:off x="9025071" y="4228356"/>
                    <a:ext cx="558628" cy="661673"/>
                  </a:xfrm>
                  <a:custGeom>
                    <a:avLst/>
                    <a:gdLst>
                      <a:gd name="connsiteX0" fmla="*/ 147304 w 558628"/>
                      <a:gd name="connsiteY0" fmla="*/ 0 h 661673"/>
                      <a:gd name="connsiteX1" fmla="*/ 345606 w 558628"/>
                      <a:gd name="connsiteY1" fmla="*/ 18295 h 661673"/>
                      <a:gd name="connsiteX2" fmla="*/ 558629 w 558628"/>
                      <a:gd name="connsiteY2" fmla="*/ 584813 h 661673"/>
                      <a:gd name="connsiteX3" fmla="*/ 520356 w 558628"/>
                      <a:gd name="connsiteY3" fmla="*/ 623086 h 661673"/>
                      <a:gd name="connsiteX4" fmla="*/ 224900 w 558628"/>
                      <a:gd name="connsiteY4" fmla="*/ 97364 h 661673"/>
                      <a:gd name="connsiteX5" fmla="*/ 55618 w 558628"/>
                      <a:gd name="connsiteY5" fmla="*/ 659676 h 661673"/>
                      <a:gd name="connsiteX6" fmla="*/ 53725 w 558628"/>
                      <a:gd name="connsiteY6" fmla="*/ 661674 h 661673"/>
                      <a:gd name="connsiteX7" fmla="*/ 1573 w 558628"/>
                      <a:gd name="connsiteY7" fmla="*/ 661674 h 661673"/>
                      <a:gd name="connsiteX8" fmla="*/ 147304 w 558628"/>
                      <a:gd name="connsiteY8" fmla="*/ 0 h 661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628" h="661673">
                        <a:moveTo>
                          <a:pt x="147304" y="0"/>
                        </a:moveTo>
                        <a:lnTo>
                          <a:pt x="345606" y="18295"/>
                        </a:lnTo>
                        <a:cubicBezTo>
                          <a:pt x="332463" y="89793"/>
                          <a:pt x="330255" y="356124"/>
                          <a:pt x="558629" y="584813"/>
                        </a:cubicBezTo>
                        <a:lnTo>
                          <a:pt x="520356" y="623086"/>
                        </a:lnTo>
                        <a:cubicBezTo>
                          <a:pt x="520356" y="623086"/>
                          <a:pt x="271900" y="366323"/>
                          <a:pt x="224900" y="97364"/>
                        </a:cubicBezTo>
                        <a:cubicBezTo>
                          <a:pt x="146567" y="154878"/>
                          <a:pt x="34694" y="378205"/>
                          <a:pt x="55618" y="659676"/>
                        </a:cubicBezTo>
                        <a:cubicBezTo>
                          <a:pt x="55723" y="660728"/>
                          <a:pt x="54882" y="661674"/>
                          <a:pt x="53725" y="661674"/>
                        </a:cubicBezTo>
                        <a:lnTo>
                          <a:pt x="1573" y="661674"/>
                        </a:lnTo>
                        <a:cubicBezTo>
                          <a:pt x="1679" y="661674"/>
                          <a:pt x="-26080" y="229530"/>
                          <a:pt x="147304" y="0"/>
                        </a:cubicBezTo>
                        <a:close/>
                      </a:path>
                    </a:pathLst>
                  </a:custGeom>
                  <a:solidFill>
                    <a:srgbClr val="00AF7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4" name="任意多边形: 形状 13223"/>
                  <p:cNvSpPr/>
                  <p:nvPr/>
                </p:nvSpPr>
                <p:spPr>
                  <a:xfrm>
                    <a:off x="9165251" y="3897151"/>
                    <a:ext cx="236655" cy="374518"/>
                  </a:xfrm>
                  <a:custGeom>
                    <a:avLst/>
                    <a:gdLst>
                      <a:gd name="connsiteX0" fmla="*/ 605 w 236655"/>
                      <a:gd name="connsiteY0" fmla="*/ 316169 h 374518"/>
                      <a:gd name="connsiteX1" fmla="*/ 11750 w 236655"/>
                      <a:gd name="connsiteY1" fmla="*/ 289568 h 374518"/>
                      <a:gd name="connsiteX2" fmla="*/ 48656 w 236655"/>
                      <a:gd name="connsiteY2" fmla="*/ 146571 h 374518"/>
                      <a:gd name="connsiteX3" fmla="*/ 55385 w 236655"/>
                      <a:gd name="connsiteY3" fmla="*/ 85167 h 374518"/>
                      <a:gd name="connsiteX4" fmla="*/ 55385 w 236655"/>
                      <a:gd name="connsiteY4" fmla="*/ 85167 h 374518"/>
                      <a:gd name="connsiteX5" fmla="*/ 34882 w 236655"/>
                      <a:gd name="connsiteY5" fmla="*/ 53098 h 374518"/>
                      <a:gd name="connsiteX6" fmla="*/ 35618 w 236655"/>
                      <a:gd name="connsiteY6" fmla="*/ 46894 h 374518"/>
                      <a:gd name="connsiteX7" fmla="*/ 74100 w 236655"/>
                      <a:gd name="connsiteY7" fmla="*/ 9989 h 374518"/>
                      <a:gd name="connsiteX8" fmla="*/ 117000 w 236655"/>
                      <a:gd name="connsiteY8" fmla="*/ 44476 h 374518"/>
                      <a:gd name="connsiteX9" fmla="*/ 184187 w 236655"/>
                      <a:gd name="connsiteY9" fmla="*/ 0 h 374518"/>
                      <a:gd name="connsiteX10" fmla="*/ 224878 w 236655"/>
                      <a:gd name="connsiteY10" fmla="*/ 52993 h 374518"/>
                      <a:gd name="connsiteX11" fmla="*/ 231922 w 236655"/>
                      <a:gd name="connsiteY11" fmla="*/ 136898 h 374518"/>
                      <a:gd name="connsiteX12" fmla="*/ 210999 w 236655"/>
                      <a:gd name="connsiteY12" fmla="*/ 212392 h 374518"/>
                      <a:gd name="connsiteX13" fmla="*/ 203744 w 236655"/>
                      <a:gd name="connsiteY13" fmla="*/ 306391 h 374518"/>
                      <a:gd name="connsiteX14" fmla="*/ 211419 w 236655"/>
                      <a:gd name="connsiteY14" fmla="*/ 334780 h 374518"/>
                      <a:gd name="connsiteX15" fmla="*/ 205531 w 236655"/>
                      <a:gd name="connsiteY15" fmla="*/ 349500 h 374518"/>
                      <a:gd name="connsiteX16" fmla="*/ 114476 w 236655"/>
                      <a:gd name="connsiteY16" fmla="*/ 374314 h 374518"/>
                      <a:gd name="connsiteX17" fmla="*/ 1341 w 236655"/>
                      <a:gd name="connsiteY17" fmla="*/ 323635 h 374518"/>
                      <a:gd name="connsiteX18" fmla="*/ 605 w 236655"/>
                      <a:gd name="connsiteY18" fmla="*/ 316169 h 37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6655" h="374518">
                        <a:moveTo>
                          <a:pt x="605" y="316169"/>
                        </a:moveTo>
                        <a:lnTo>
                          <a:pt x="11750" y="289568"/>
                        </a:lnTo>
                        <a:cubicBezTo>
                          <a:pt x="30781" y="243935"/>
                          <a:pt x="43188" y="195674"/>
                          <a:pt x="48656" y="146571"/>
                        </a:cubicBezTo>
                        <a:lnTo>
                          <a:pt x="55385" y="85167"/>
                        </a:lnTo>
                        <a:lnTo>
                          <a:pt x="55385" y="85167"/>
                        </a:lnTo>
                        <a:cubicBezTo>
                          <a:pt x="45396" y="68554"/>
                          <a:pt x="34882" y="53098"/>
                          <a:pt x="34882" y="53098"/>
                        </a:cubicBezTo>
                        <a:cubicBezTo>
                          <a:pt x="33515" y="51205"/>
                          <a:pt x="33936" y="48577"/>
                          <a:pt x="35618" y="46894"/>
                        </a:cubicBezTo>
                        <a:lnTo>
                          <a:pt x="74100" y="9989"/>
                        </a:lnTo>
                        <a:cubicBezTo>
                          <a:pt x="74100" y="9989"/>
                          <a:pt x="91134" y="33857"/>
                          <a:pt x="117000" y="44476"/>
                        </a:cubicBezTo>
                        <a:lnTo>
                          <a:pt x="184187" y="0"/>
                        </a:lnTo>
                        <a:cubicBezTo>
                          <a:pt x="184187" y="0"/>
                          <a:pt x="199853" y="8832"/>
                          <a:pt x="224878" y="52993"/>
                        </a:cubicBezTo>
                        <a:cubicBezTo>
                          <a:pt x="246327" y="91055"/>
                          <a:pt x="231922" y="136898"/>
                          <a:pt x="231922" y="136898"/>
                        </a:cubicBezTo>
                        <a:lnTo>
                          <a:pt x="210999" y="212392"/>
                        </a:lnTo>
                        <a:cubicBezTo>
                          <a:pt x="199748" y="248772"/>
                          <a:pt x="199748" y="273376"/>
                          <a:pt x="203744" y="306391"/>
                        </a:cubicBezTo>
                        <a:lnTo>
                          <a:pt x="211419" y="334780"/>
                        </a:lnTo>
                        <a:cubicBezTo>
                          <a:pt x="212051" y="340668"/>
                          <a:pt x="210788" y="346556"/>
                          <a:pt x="205531" y="349500"/>
                        </a:cubicBezTo>
                        <a:cubicBezTo>
                          <a:pt x="188919" y="358753"/>
                          <a:pt x="151802" y="376627"/>
                          <a:pt x="114476" y="374314"/>
                        </a:cubicBezTo>
                        <a:cubicBezTo>
                          <a:pt x="114476" y="374314"/>
                          <a:pt x="33831" y="371160"/>
                          <a:pt x="1341" y="323635"/>
                        </a:cubicBezTo>
                        <a:cubicBezTo>
                          <a:pt x="-236" y="321427"/>
                          <a:pt x="-341" y="318588"/>
                          <a:pt x="605" y="316169"/>
                        </a:cubicBezTo>
                        <a:close/>
                      </a:path>
                    </a:pathLst>
                  </a:custGeom>
                  <a:solidFill>
                    <a:srgbClr val="AFD4F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25" name="图形 12978"/>
                  <p:cNvGrpSpPr/>
                  <p:nvPr/>
                </p:nvGrpSpPr>
                <p:grpSpPr>
                  <a:xfrm>
                    <a:off x="9509459" y="4807386"/>
                    <a:ext cx="110200" cy="132166"/>
                    <a:chOff x="9509459" y="4807386"/>
                    <a:chExt cx="110200" cy="132166"/>
                  </a:xfrm>
                  <a:solidFill>
                    <a:srgbClr val="DADADA"/>
                  </a:solidFill>
                </p:grpSpPr>
                <p:sp>
                  <p:nvSpPr>
                    <p:cNvPr id="13226" name="任意多边形: 形状 13225"/>
                    <p:cNvSpPr/>
                    <p:nvPr/>
                  </p:nvSpPr>
                  <p:spPr>
                    <a:xfrm>
                      <a:off x="9515770" y="4813169"/>
                      <a:ext cx="100839" cy="123334"/>
                    </a:xfrm>
                    <a:custGeom>
                      <a:avLst/>
                      <a:gdLst>
                        <a:gd name="connsiteX0" fmla="*/ 3161 w 100839"/>
                        <a:gd name="connsiteY0" fmla="*/ 91265 h 123334"/>
                        <a:gd name="connsiteX1" fmla="*/ 29762 w 100839"/>
                        <a:gd name="connsiteY1" fmla="*/ 38273 h 123334"/>
                        <a:gd name="connsiteX2" fmla="*/ 68035 w 100839"/>
                        <a:gd name="connsiteY2" fmla="*/ 0 h 123334"/>
                        <a:gd name="connsiteX3" fmla="*/ 100840 w 100839"/>
                        <a:gd name="connsiteY3" fmla="*/ 32805 h 123334"/>
                        <a:gd name="connsiteX4" fmla="*/ 10310 w 100839"/>
                        <a:gd name="connsiteY4" fmla="*/ 123335 h 123334"/>
                        <a:gd name="connsiteX5" fmla="*/ 6631 w 100839"/>
                        <a:gd name="connsiteY5" fmla="*/ 119970 h 123334"/>
                        <a:gd name="connsiteX6" fmla="*/ 3161 w 100839"/>
                        <a:gd name="connsiteY6" fmla="*/ 91265 h 123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839" h="123334">
                          <a:moveTo>
                            <a:pt x="3161" y="91265"/>
                          </a:moveTo>
                          <a:lnTo>
                            <a:pt x="29762" y="38273"/>
                          </a:lnTo>
                          <a:lnTo>
                            <a:pt x="68035" y="0"/>
                          </a:lnTo>
                          <a:lnTo>
                            <a:pt x="100840" y="32805"/>
                          </a:lnTo>
                          <a:lnTo>
                            <a:pt x="10310" y="123335"/>
                          </a:lnTo>
                          <a:lnTo>
                            <a:pt x="6631" y="119970"/>
                          </a:lnTo>
                          <a:cubicBezTo>
                            <a:pt x="-1150" y="112084"/>
                            <a:pt x="-1781" y="101149"/>
                            <a:pt x="3161" y="91265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7" name="任意多边形: 形状 13226"/>
                    <p:cNvSpPr/>
                    <p:nvPr/>
                  </p:nvSpPr>
                  <p:spPr>
                    <a:xfrm>
                      <a:off x="9509459" y="4807386"/>
                      <a:ext cx="110200" cy="132166"/>
                    </a:xfrm>
                    <a:custGeom>
                      <a:avLst/>
                      <a:gdLst>
                        <a:gd name="connsiteX0" fmla="*/ 13993 w 110200"/>
                        <a:gd name="connsiteY0" fmla="*/ 132166 h 132166"/>
                        <a:gd name="connsiteX1" fmla="*/ 9472 w 110200"/>
                        <a:gd name="connsiteY1" fmla="*/ 130274 h 132166"/>
                        <a:gd name="connsiteX2" fmla="*/ 8736 w 110200"/>
                        <a:gd name="connsiteY2" fmla="*/ 129538 h 132166"/>
                        <a:gd name="connsiteX3" fmla="*/ 3164 w 110200"/>
                        <a:gd name="connsiteY3" fmla="*/ 95156 h 132166"/>
                        <a:gd name="connsiteX4" fmla="*/ 29975 w 110200"/>
                        <a:gd name="connsiteY4" fmla="*/ 41637 h 132166"/>
                        <a:gd name="connsiteX5" fmla="*/ 71612 w 110200"/>
                        <a:gd name="connsiteY5" fmla="*/ 0 h 132166"/>
                        <a:gd name="connsiteX6" fmla="*/ 110201 w 110200"/>
                        <a:gd name="connsiteY6" fmla="*/ 38588 h 132166"/>
                        <a:gd name="connsiteX7" fmla="*/ 18409 w 110200"/>
                        <a:gd name="connsiteY7" fmla="*/ 130379 h 132166"/>
                        <a:gd name="connsiteX8" fmla="*/ 13993 w 110200"/>
                        <a:gd name="connsiteY8" fmla="*/ 132166 h 132166"/>
                        <a:gd name="connsiteX9" fmla="*/ 36809 w 110200"/>
                        <a:gd name="connsiteY9" fmla="*/ 46474 h 132166"/>
                        <a:gd name="connsiteX10" fmla="*/ 10523 w 110200"/>
                        <a:gd name="connsiteY10" fmla="*/ 98836 h 132166"/>
                        <a:gd name="connsiteX11" fmla="*/ 14098 w 110200"/>
                        <a:gd name="connsiteY11" fmla="*/ 123229 h 132166"/>
                        <a:gd name="connsiteX12" fmla="*/ 98845 w 110200"/>
                        <a:gd name="connsiteY12" fmla="*/ 38483 h 132166"/>
                        <a:gd name="connsiteX13" fmla="*/ 71823 w 110200"/>
                        <a:gd name="connsiteY13" fmla="*/ 11461 h 132166"/>
                        <a:gd name="connsiteX14" fmla="*/ 36809 w 110200"/>
                        <a:gd name="connsiteY14" fmla="*/ 46474 h 132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0200" h="132166">
                          <a:moveTo>
                            <a:pt x="13993" y="132166"/>
                          </a:moveTo>
                          <a:cubicBezTo>
                            <a:pt x="12311" y="132166"/>
                            <a:pt x="10734" y="131535"/>
                            <a:pt x="9472" y="130274"/>
                          </a:cubicBezTo>
                          <a:lnTo>
                            <a:pt x="8736" y="129538"/>
                          </a:lnTo>
                          <a:cubicBezTo>
                            <a:pt x="-306" y="120495"/>
                            <a:pt x="-2620" y="106616"/>
                            <a:pt x="3164" y="95156"/>
                          </a:cubicBezTo>
                          <a:lnTo>
                            <a:pt x="29975" y="41637"/>
                          </a:lnTo>
                          <a:lnTo>
                            <a:pt x="71612" y="0"/>
                          </a:lnTo>
                          <a:lnTo>
                            <a:pt x="110201" y="38588"/>
                          </a:lnTo>
                          <a:lnTo>
                            <a:pt x="18409" y="130379"/>
                          </a:lnTo>
                          <a:cubicBezTo>
                            <a:pt x="17358" y="131535"/>
                            <a:pt x="15780" y="132166"/>
                            <a:pt x="13993" y="132166"/>
                          </a:cubicBezTo>
                          <a:close/>
                          <a:moveTo>
                            <a:pt x="36809" y="46474"/>
                          </a:moveTo>
                          <a:lnTo>
                            <a:pt x="10523" y="98836"/>
                          </a:lnTo>
                          <a:cubicBezTo>
                            <a:pt x="6423" y="106932"/>
                            <a:pt x="7895" y="116710"/>
                            <a:pt x="14098" y="123229"/>
                          </a:cubicBezTo>
                          <a:lnTo>
                            <a:pt x="98845" y="38483"/>
                          </a:lnTo>
                          <a:lnTo>
                            <a:pt x="71823" y="11461"/>
                          </a:lnTo>
                          <a:lnTo>
                            <a:pt x="36809" y="46474"/>
                          </a:ln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28" name="图形 12978"/>
                  <p:cNvGrpSpPr/>
                  <p:nvPr/>
                </p:nvGrpSpPr>
                <p:grpSpPr>
                  <a:xfrm>
                    <a:off x="8946209" y="4885824"/>
                    <a:ext cx="136161" cy="54675"/>
                    <a:chOff x="8946209" y="4885824"/>
                    <a:chExt cx="136161" cy="54675"/>
                  </a:xfrm>
                  <a:solidFill>
                    <a:srgbClr val="DADADA"/>
                  </a:solidFill>
                </p:grpSpPr>
                <p:sp>
                  <p:nvSpPr>
                    <p:cNvPr id="13229" name="任意多边形: 形状 13228"/>
                    <p:cNvSpPr/>
                    <p:nvPr/>
                  </p:nvSpPr>
                  <p:spPr>
                    <a:xfrm>
                      <a:off x="8952728" y="4890030"/>
                      <a:ext cx="128171" cy="46368"/>
                    </a:xfrm>
                    <a:custGeom>
                      <a:avLst/>
                      <a:gdLst>
                        <a:gd name="connsiteX0" fmla="*/ 17769 w 128171"/>
                        <a:gd name="connsiteY0" fmla="*/ 18716 h 46368"/>
                        <a:gd name="connsiteX1" fmla="*/ 74021 w 128171"/>
                        <a:gd name="connsiteY1" fmla="*/ 0 h 46368"/>
                        <a:gd name="connsiteX2" fmla="*/ 128171 w 128171"/>
                        <a:gd name="connsiteY2" fmla="*/ 0 h 46368"/>
                        <a:gd name="connsiteX3" fmla="*/ 128171 w 128171"/>
                        <a:gd name="connsiteY3" fmla="*/ 46369 h 46368"/>
                        <a:gd name="connsiteX4" fmla="*/ 210 w 128171"/>
                        <a:gd name="connsiteY4" fmla="*/ 46369 h 46368"/>
                        <a:gd name="connsiteX5" fmla="*/ 0 w 128171"/>
                        <a:gd name="connsiteY5" fmla="*/ 41427 h 46368"/>
                        <a:gd name="connsiteX6" fmla="*/ 17769 w 128171"/>
                        <a:gd name="connsiteY6" fmla="*/ 18716 h 46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171" h="46368">
                          <a:moveTo>
                            <a:pt x="17769" y="18716"/>
                          </a:moveTo>
                          <a:lnTo>
                            <a:pt x="74021" y="0"/>
                          </a:lnTo>
                          <a:lnTo>
                            <a:pt x="128171" y="0"/>
                          </a:lnTo>
                          <a:lnTo>
                            <a:pt x="128171" y="46369"/>
                          </a:lnTo>
                          <a:lnTo>
                            <a:pt x="210" y="46369"/>
                          </a:lnTo>
                          <a:lnTo>
                            <a:pt x="0" y="41427"/>
                          </a:lnTo>
                          <a:cubicBezTo>
                            <a:pt x="0" y="30387"/>
                            <a:pt x="7255" y="22186"/>
                            <a:pt x="17769" y="18716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30" name="任意多边形: 形状 13229"/>
                    <p:cNvSpPr/>
                    <p:nvPr/>
                  </p:nvSpPr>
                  <p:spPr>
                    <a:xfrm>
                      <a:off x="8946209" y="4885824"/>
                      <a:ext cx="136161" cy="54675"/>
                    </a:xfrm>
                    <a:custGeom>
                      <a:avLst/>
                      <a:gdLst>
                        <a:gd name="connsiteX0" fmla="*/ 136162 w 136161"/>
                        <a:gd name="connsiteY0" fmla="*/ 54675 h 54675"/>
                        <a:gd name="connsiteX1" fmla="*/ 0 w 136161"/>
                        <a:gd name="connsiteY1" fmla="*/ 54675 h 54675"/>
                        <a:gd name="connsiteX2" fmla="*/ 0 w 136161"/>
                        <a:gd name="connsiteY2" fmla="*/ 47210 h 54675"/>
                        <a:gd name="connsiteX3" fmla="*/ 20397 w 136161"/>
                        <a:gd name="connsiteY3" fmla="*/ 18926 h 54675"/>
                        <a:gd name="connsiteX4" fmla="*/ 77281 w 136161"/>
                        <a:gd name="connsiteY4" fmla="*/ 0 h 54675"/>
                        <a:gd name="connsiteX5" fmla="*/ 136162 w 136161"/>
                        <a:gd name="connsiteY5" fmla="*/ 0 h 54675"/>
                        <a:gd name="connsiteX6" fmla="*/ 136162 w 136161"/>
                        <a:gd name="connsiteY6" fmla="*/ 54675 h 54675"/>
                        <a:gd name="connsiteX7" fmla="*/ 8201 w 136161"/>
                        <a:gd name="connsiteY7" fmla="*/ 46579 h 54675"/>
                        <a:gd name="connsiteX8" fmla="*/ 127961 w 136161"/>
                        <a:gd name="connsiteY8" fmla="*/ 46579 h 54675"/>
                        <a:gd name="connsiteX9" fmla="*/ 127961 w 136161"/>
                        <a:gd name="connsiteY9" fmla="*/ 8307 h 54675"/>
                        <a:gd name="connsiteX10" fmla="*/ 78543 w 136161"/>
                        <a:gd name="connsiteY10" fmla="*/ 8307 h 54675"/>
                        <a:gd name="connsiteX11" fmla="*/ 22921 w 136161"/>
                        <a:gd name="connsiteY11" fmla="*/ 26812 h 54675"/>
                        <a:gd name="connsiteX12" fmla="*/ 8201 w 136161"/>
                        <a:gd name="connsiteY12" fmla="*/ 46579 h 54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6161" h="54675">
                          <a:moveTo>
                            <a:pt x="136162" y="54675"/>
                          </a:moveTo>
                          <a:lnTo>
                            <a:pt x="0" y="54675"/>
                          </a:lnTo>
                          <a:lnTo>
                            <a:pt x="0" y="47210"/>
                          </a:lnTo>
                          <a:cubicBezTo>
                            <a:pt x="0" y="34382"/>
                            <a:pt x="8201" y="23027"/>
                            <a:pt x="20397" y="18926"/>
                          </a:cubicBezTo>
                          <a:lnTo>
                            <a:pt x="77281" y="0"/>
                          </a:lnTo>
                          <a:lnTo>
                            <a:pt x="136162" y="0"/>
                          </a:lnTo>
                          <a:lnTo>
                            <a:pt x="136162" y="54675"/>
                          </a:lnTo>
                          <a:close/>
                          <a:moveTo>
                            <a:pt x="8201" y="46579"/>
                          </a:moveTo>
                          <a:lnTo>
                            <a:pt x="127961" y="46579"/>
                          </a:lnTo>
                          <a:lnTo>
                            <a:pt x="127961" y="8307"/>
                          </a:lnTo>
                          <a:lnTo>
                            <a:pt x="78543" y="8307"/>
                          </a:lnTo>
                          <a:lnTo>
                            <a:pt x="22921" y="26812"/>
                          </a:lnTo>
                          <a:cubicBezTo>
                            <a:pt x="14405" y="29651"/>
                            <a:pt x="8517" y="37537"/>
                            <a:pt x="8201" y="46579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31" name="任意多边形: 形状 13230"/>
                  <p:cNvSpPr/>
                  <p:nvPr/>
                </p:nvSpPr>
                <p:spPr>
                  <a:xfrm>
                    <a:off x="9057115" y="3929325"/>
                    <a:ext cx="503453" cy="960810"/>
                  </a:xfrm>
                  <a:custGeom>
                    <a:avLst/>
                    <a:gdLst>
                      <a:gd name="connsiteX0" fmla="*/ 232811 w 503453"/>
                      <a:gd name="connsiteY0" fmla="*/ 464108 h 960810"/>
                      <a:gd name="connsiteX1" fmla="*/ 251001 w 503453"/>
                      <a:gd name="connsiteY1" fmla="*/ 408276 h 960810"/>
                      <a:gd name="connsiteX2" fmla="*/ 293795 w 503453"/>
                      <a:gd name="connsiteY2" fmla="*/ 347608 h 960810"/>
                      <a:gd name="connsiteX3" fmla="*/ 312301 w 503453"/>
                      <a:gd name="connsiteY3" fmla="*/ 325948 h 960810"/>
                      <a:gd name="connsiteX4" fmla="*/ 312301 w 503453"/>
                      <a:gd name="connsiteY4" fmla="*/ 325948 h 960810"/>
                      <a:gd name="connsiteX5" fmla="*/ 317662 w 503453"/>
                      <a:gd name="connsiteY5" fmla="*/ 313541 h 960810"/>
                      <a:gd name="connsiteX6" fmla="*/ 315034 w 503453"/>
                      <a:gd name="connsiteY6" fmla="*/ 286098 h 960810"/>
                      <a:gd name="connsiteX7" fmla="*/ 148591 w 503453"/>
                      <a:gd name="connsiteY7" fmla="*/ 289463 h 960810"/>
                      <a:gd name="connsiteX8" fmla="*/ 153112 w 503453"/>
                      <a:gd name="connsiteY8" fmla="*/ 215336 h 960810"/>
                      <a:gd name="connsiteX9" fmla="*/ 194748 w 503453"/>
                      <a:gd name="connsiteY9" fmla="*/ 68134 h 960810"/>
                      <a:gd name="connsiteX10" fmla="*/ 159105 w 503453"/>
                      <a:gd name="connsiteY10" fmla="*/ 0 h 960810"/>
                      <a:gd name="connsiteX11" fmla="*/ 143754 w 503453"/>
                      <a:gd name="connsiteY11" fmla="*/ 15036 h 960810"/>
                      <a:gd name="connsiteX12" fmla="*/ 144384 w 503453"/>
                      <a:gd name="connsiteY12" fmla="*/ 22816 h 960810"/>
                      <a:gd name="connsiteX13" fmla="*/ 163731 w 503453"/>
                      <a:gd name="connsiteY13" fmla="*/ 64348 h 960810"/>
                      <a:gd name="connsiteX14" fmla="*/ 114839 w 503453"/>
                      <a:gd name="connsiteY14" fmla="*/ 273270 h 960810"/>
                      <a:gd name="connsiteX15" fmla="*/ 115365 w 503453"/>
                      <a:gd name="connsiteY15" fmla="*/ 299031 h 960810"/>
                      <a:gd name="connsiteX16" fmla="*/ 165413 w 503453"/>
                      <a:gd name="connsiteY16" fmla="*/ 344979 h 960810"/>
                      <a:gd name="connsiteX17" fmla="*/ 168042 w 503453"/>
                      <a:gd name="connsiteY17" fmla="*/ 378415 h 960810"/>
                      <a:gd name="connsiteX18" fmla="*/ 1178 w 503453"/>
                      <a:gd name="connsiteY18" fmla="*/ 960810 h 960810"/>
                      <a:gd name="connsiteX19" fmla="*/ 21786 w 503453"/>
                      <a:gd name="connsiteY19" fmla="*/ 960810 h 960810"/>
                      <a:gd name="connsiteX20" fmla="*/ 20419 w 503453"/>
                      <a:gd name="connsiteY20" fmla="*/ 942410 h 960810"/>
                      <a:gd name="connsiteX21" fmla="*/ 23679 w 503453"/>
                      <a:gd name="connsiteY21" fmla="*/ 812451 h 960810"/>
                      <a:gd name="connsiteX22" fmla="*/ 31880 w 503453"/>
                      <a:gd name="connsiteY22" fmla="*/ 747051 h 960810"/>
                      <a:gd name="connsiteX23" fmla="*/ 57430 w 503453"/>
                      <a:gd name="connsiteY23" fmla="*/ 626030 h 960810"/>
                      <a:gd name="connsiteX24" fmla="*/ 76777 w 503453"/>
                      <a:gd name="connsiteY24" fmla="*/ 578294 h 960810"/>
                      <a:gd name="connsiteX25" fmla="*/ 97385 w 503453"/>
                      <a:gd name="connsiteY25" fmla="*/ 528561 h 960810"/>
                      <a:gd name="connsiteX26" fmla="*/ 123881 w 503453"/>
                      <a:gd name="connsiteY26" fmla="*/ 482823 h 960810"/>
                      <a:gd name="connsiteX27" fmla="*/ 144490 w 503453"/>
                      <a:gd name="connsiteY27" fmla="*/ 450439 h 960810"/>
                      <a:gd name="connsiteX28" fmla="*/ 168358 w 503453"/>
                      <a:gd name="connsiteY28" fmla="*/ 415741 h 960810"/>
                      <a:gd name="connsiteX29" fmla="*/ 182132 w 503453"/>
                      <a:gd name="connsiteY29" fmla="*/ 403334 h 960810"/>
                      <a:gd name="connsiteX30" fmla="*/ 190333 w 503453"/>
                      <a:gd name="connsiteY30" fmla="*/ 402598 h 960810"/>
                      <a:gd name="connsiteX31" fmla="*/ 251842 w 503453"/>
                      <a:gd name="connsiteY31" fmla="*/ 575981 h 960810"/>
                      <a:gd name="connsiteX32" fmla="*/ 359616 w 503453"/>
                      <a:gd name="connsiteY32" fmla="*/ 761982 h 960810"/>
                      <a:gd name="connsiteX33" fmla="*/ 438684 w 503453"/>
                      <a:gd name="connsiteY33" fmla="*/ 864603 h 960810"/>
                      <a:gd name="connsiteX34" fmla="*/ 488417 w 503453"/>
                      <a:gd name="connsiteY34" fmla="*/ 922222 h 960810"/>
                      <a:gd name="connsiteX35" fmla="*/ 503453 w 503453"/>
                      <a:gd name="connsiteY35" fmla="*/ 904873 h 960810"/>
                      <a:gd name="connsiteX36" fmla="*/ 232811 w 503453"/>
                      <a:gd name="connsiteY36" fmla="*/ 464108 h 96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03453" h="960810">
                        <a:moveTo>
                          <a:pt x="232811" y="464108"/>
                        </a:moveTo>
                        <a:cubicBezTo>
                          <a:pt x="228080" y="443604"/>
                          <a:pt x="235019" y="422050"/>
                          <a:pt x="251001" y="408276"/>
                        </a:cubicBezTo>
                        <a:cubicBezTo>
                          <a:pt x="266983" y="394502"/>
                          <a:pt x="286119" y="373473"/>
                          <a:pt x="293795" y="347608"/>
                        </a:cubicBezTo>
                        <a:cubicBezTo>
                          <a:pt x="296633" y="338145"/>
                          <a:pt x="303468" y="330364"/>
                          <a:pt x="312301" y="325948"/>
                        </a:cubicBezTo>
                        <a:lnTo>
                          <a:pt x="312301" y="325948"/>
                        </a:lnTo>
                        <a:lnTo>
                          <a:pt x="317662" y="313541"/>
                        </a:lnTo>
                        <a:lnTo>
                          <a:pt x="315034" y="286098"/>
                        </a:lnTo>
                        <a:cubicBezTo>
                          <a:pt x="315034" y="286098"/>
                          <a:pt x="244692" y="341614"/>
                          <a:pt x="148591" y="289463"/>
                        </a:cubicBezTo>
                        <a:cubicBezTo>
                          <a:pt x="148591" y="289463"/>
                          <a:pt x="134186" y="260758"/>
                          <a:pt x="153112" y="215336"/>
                        </a:cubicBezTo>
                        <a:cubicBezTo>
                          <a:pt x="172038" y="169913"/>
                          <a:pt x="198113" y="105250"/>
                          <a:pt x="194748" y="68134"/>
                        </a:cubicBezTo>
                        <a:cubicBezTo>
                          <a:pt x="191384" y="31018"/>
                          <a:pt x="159105" y="0"/>
                          <a:pt x="159105" y="0"/>
                        </a:cubicBezTo>
                        <a:lnTo>
                          <a:pt x="143754" y="15036"/>
                        </a:lnTo>
                        <a:cubicBezTo>
                          <a:pt x="142492" y="18926"/>
                          <a:pt x="144384" y="22816"/>
                          <a:pt x="144384" y="22816"/>
                        </a:cubicBezTo>
                        <a:cubicBezTo>
                          <a:pt x="144384" y="22816"/>
                          <a:pt x="164572" y="56778"/>
                          <a:pt x="163731" y="64348"/>
                        </a:cubicBezTo>
                        <a:cubicBezTo>
                          <a:pt x="162890" y="71919"/>
                          <a:pt x="141125" y="229425"/>
                          <a:pt x="114839" y="273270"/>
                        </a:cubicBezTo>
                        <a:cubicBezTo>
                          <a:pt x="114839" y="273270"/>
                          <a:pt x="102537" y="289042"/>
                          <a:pt x="115365" y="299031"/>
                        </a:cubicBezTo>
                        <a:cubicBezTo>
                          <a:pt x="124723" y="306286"/>
                          <a:pt x="135552" y="329523"/>
                          <a:pt x="165413" y="344979"/>
                        </a:cubicBezTo>
                        <a:cubicBezTo>
                          <a:pt x="178451" y="351708"/>
                          <a:pt x="179923" y="369793"/>
                          <a:pt x="168042" y="378415"/>
                        </a:cubicBezTo>
                        <a:cubicBezTo>
                          <a:pt x="104535" y="423837"/>
                          <a:pt x="-13016" y="562313"/>
                          <a:pt x="1178" y="960810"/>
                        </a:cubicBezTo>
                        <a:lnTo>
                          <a:pt x="21786" y="960810"/>
                        </a:lnTo>
                        <a:lnTo>
                          <a:pt x="20419" y="942410"/>
                        </a:lnTo>
                        <a:lnTo>
                          <a:pt x="23679" y="812451"/>
                        </a:lnTo>
                        <a:lnTo>
                          <a:pt x="31880" y="747051"/>
                        </a:lnTo>
                        <a:lnTo>
                          <a:pt x="57430" y="626030"/>
                        </a:lnTo>
                        <a:lnTo>
                          <a:pt x="76777" y="578294"/>
                        </a:lnTo>
                        <a:lnTo>
                          <a:pt x="97385" y="528561"/>
                        </a:lnTo>
                        <a:lnTo>
                          <a:pt x="123881" y="482823"/>
                        </a:lnTo>
                        <a:lnTo>
                          <a:pt x="144490" y="450439"/>
                        </a:lnTo>
                        <a:lnTo>
                          <a:pt x="168358" y="415741"/>
                        </a:lnTo>
                        <a:lnTo>
                          <a:pt x="182132" y="403334"/>
                        </a:lnTo>
                        <a:cubicBezTo>
                          <a:pt x="182132" y="403334"/>
                          <a:pt x="188020" y="400075"/>
                          <a:pt x="190333" y="402598"/>
                        </a:cubicBezTo>
                        <a:cubicBezTo>
                          <a:pt x="192751" y="405016"/>
                          <a:pt x="212098" y="484401"/>
                          <a:pt x="251842" y="575981"/>
                        </a:cubicBezTo>
                        <a:cubicBezTo>
                          <a:pt x="291587" y="667562"/>
                          <a:pt x="345210" y="743582"/>
                          <a:pt x="359616" y="761982"/>
                        </a:cubicBezTo>
                        <a:cubicBezTo>
                          <a:pt x="374020" y="780382"/>
                          <a:pt x="435529" y="866390"/>
                          <a:pt x="438684" y="864603"/>
                        </a:cubicBezTo>
                        <a:cubicBezTo>
                          <a:pt x="441943" y="862710"/>
                          <a:pt x="488417" y="922222"/>
                          <a:pt x="488417" y="922222"/>
                        </a:cubicBezTo>
                        <a:lnTo>
                          <a:pt x="503453" y="904873"/>
                        </a:lnTo>
                        <a:cubicBezTo>
                          <a:pt x="503348" y="904768"/>
                          <a:pt x="277813" y="659361"/>
                          <a:pt x="232811" y="464108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32" name="任意多边形: 形状 13231"/>
                <p:cNvSpPr/>
                <p:nvPr/>
              </p:nvSpPr>
              <p:spPr>
                <a:xfrm>
                  <a:off x="9222713" y="3567224"/>
                  <a:ext cx="74783" cy="243813"/>
                </a:xfrm>
                <a:custGeom>
                  <a:avLst/>
                  <a:gdLst>
                    <a:gd name="connsiteX0" fmla="*/ 1287 w 74783"/>
                    <a:gd name="connsiteY0" fmla="*/ 29845 h 243813"/>
                    <a:gd name="connsiteX1" fmla="*/ 28099 w 74783"/>
                    <a:gd name="connsiteY1" fmla="*/ 930 h 243813"/>
                    <a:gd name="connsiteX2" fmla="*/ 39455 w 74783"/>
                    <a:gd name="connsiteY2" fmla="*/ 6713 h 243813"/>
                    <a:gd name="connsiteX3" fmla="*/ 45343 w 74783"/>
                    <a:gd name="connsiteY3" fmla="*/ 51610 h 243813"/>
                    <a:gd name="connsiteX4" fmla="*/ 69946 w 74783"/>
                    <a:gd name="connsiteY4" fmla="*/ 35838 h 243813"/>
                    <a:gd name="connsiteX5" fmla="*/ 69316 w 74783"/>
                    <a:gd name="connsiteY5" fmla="*/ 52871 h 243813"/>
                    <a:gd name="connsiteX6" fmla="*/ 47130 w 74783"/>
                    <a:gd name="connsiteY6" fmla="*/ 88410 h 243813"/>
                    <a:gd name="connsiteX7" fmla="*/ 43240 w 74783"/>
                    <a:gd name="connsiteY7" fmla="*/ 108598 h 243813"/>
                    <a:gd name="connsiteX8" fmla="*/ 74783 w 74783"/>
                    <a:gd name="connsiteY8" fmla="*/ 211114 h 243813"/>
                    <a:gd name="connsiteX9" fmla="*/ 51651 w 74783"/>
                    <a:gd name="connsiteY9" fmla="*/ 243814 h 243813"/>
                    <a:gd name="connsiteX10" fmla="*/ 20529 w 74783"/>
                    <a:gd name="connsiteY10" fmla="*/ 150025 h 243813"/>
                    <a:gd name="connsiteX11" fmla="*/ 1287 w 74783"/>
                    <a:gd name="connsiteY11" fmla="*/ 29845 h 24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783" h="243813">
                      <a:moveTo>
                        <a:pt x="1287" y="29845"/>
                      </a:moveTo>
                      <a:cubicBezTo>
                        <a:pt x="5808" y="14704"/>
                        <a:pt x="18846" y="5661"/>
                        <a:pt x="28099" y="930"/>
                      </a:cubicBezTo>
                      <a:cubicBezTo>
                        <a:pt x="33146" y="-1594"/>
                        <a:pt x="38719" y="1245"/>
                        <a:pt x="39455" y="6713"/>
                      </a:cubicBezTo>
                      <a:lnTo>
                        <a:pt x="45343" y="51610"/>
                      </a:lnTo>
                      <a:cubicBezTo>
                        <a:pt x="45343" y="51610"/>
                        <a:pt x="63007" y="33209"/>
                        <a:pt x="69946" y="35838"/>
                      </a:cubicBezTo>
                      <a:cubicBezTo>
                        <a:pt x="74678" y="37625"/>
                        <a:pt x="78043" y="40464"/>
                        <a:pt x="69316" y="52871"/>
                      </a:cubicBezTo>
                      <a:cubicBezTo>
                        <a:pt x="63743" y="60757"/>
                        <a:pt x="54911" y="79052"/>
                        <a:pt x="47130" y="88410"/>
                      </a:cubicBezTo>
                      <a:cubicBezTo>
                        <a:pt x="43450" y="92721"/>
                        <a:pt x="40822" y="100607"/>
                        <a:pt x="43240" y="108598"/>
                      </a:cubicBezTo>
                      <a:cubicBezTo>
                        <a:pt x="51546" y="136461"/>
                        <a:pt x="67528" y="189559"/>
                        <a:pt x="74783" y="211114"/>
                      </a:cubicBezTo>
                      <a:lnTo>
                        <a:pt x="51651" y="243814"/>
                      </a:lnTo>
                      <a:cubicBezTo>
                        <a:pt x="41662" y="216055"/>
                        <a:pt x="31043" y="184617"/>
                        <a:pt x="20529" y="150025"/>
                      </a:cubicBezTo>
                      <a:cubicBezTo>
                        <a:pt x="20529" y="150025"/>
                        <a:pt x="-6073" y="54238"/>
                        <a:pt x="1287" y="29845"/>
                      </a:cubicBezTo>
                      <a:close/>
                    </a:path>
                  </a:pathLst>
                </a:custGeom>
                <a:solidFill>
                  <a:srgbClr val="FFF8FC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3" name="任意多边形: 形状 13232"/>
                <p:cNvSpPr/>
                <p:nvPr/>
              </p:nvSpPr>
              <p:spPr>
                <a:xfrm>
                  <a:off x="9277411" y="3724070"/>
                  <a:ext cx="114645" cy="182036"/>
                </a:xfrm>
                <a:custGeom>
                  <a:avLst/>
                  <a:gdLst>
                    <a:gd name="connsiteX0" fmla="*/ 33440 w 114645"/>
                    <a:gd name="connsiteY0" fmla="*/ 94538 h 182036"/>
                    <a:gd name="connsiteX1" fmla="*/ 32178 w 114645"/>
                    <a:gd name="connsiteY1" fmla="*/ 75822 h 182036"/>
                    <a:gd name="connsiteX2" fmla="*/ 4 w 114645"/>
                    <a:gd name="connsiteY2" fmla="*/ 38391 h 182036"/>
                    <a:gd name="connsiteX3" fmla="*/ 33649 w 114645"/>
                    <a:gd name="connsiteY3" fmla="*/ 2116 h 182036"/>
                    <a:gd name="connsiteX4" fmla="*/ 45110 w 114645"/>
                    <a:gd name="connsiteY4" fmla="*/ 2221 h 182036"/>
                    <a:gd name="connsiteX5" fmla="*/ 73289 w 114645"/>
                    <a:gd name="connsiteY5" fmla="*/ 35552 h 182036"/>
                    <a:gd name="connsiteX6" fmla="*/ 74866 w 114645"/>
                    <a:gd name="connsiteY6" fmla="*/ 44700 h 182036"/>
                    <a:gd name="connsiteX7" fmla="*/ 72973 w 114645"/>
                    <a:gd name="connsiteY7" fmla="*/ 51219 h 182036"/>
                    <a:gd name="connsiteX8" fmla="*/ 111982 w 114645"/>
                    <a:gd name="connsiteY8" fmla="*/ 105578 h 182036"/>
                    <a:gd name="connsiteX9" fmla="*/ 111036 w 114645"/>
                    <a:gd name="connsiteY9" fmla="*/ 126607 h 182036"/>
                    <a:gd name="connsiteX10" fmla="*/ 74025 w 114645"/>
                    <a:gd name="connsiteY10" fmla="*/ 173397 h 182036"/>
                    <a:gd name="connsiteX11" fmla="*/ 60041 w 114645"/>
                    <a:gd name="connsiteY11" fmla="*/ 181703 h 182036"/>
                    <a:gd name="connsiteX12" fmla="*/ 36699 w 114645"/>
                    <a:gd name="connsiteY12" fmla="*/ 171083 h 182036"/>
                    <a:gd name="connsiteX13" fmla="*/ 33544 w 114645"/>
                    <a:gd name="connsiteY13" fmla="*/ 151737 h 182036"/>
                    <a:gd name="connsiteX14" fmla="*/ 38276 w 114645"/>
                    <a:gd name="connsiteY14" fmla="*/ 127343 h 182036"/>
                    <a:gd name="connsiteX15" fmla="*/ 31967 w 114645"/>
                    <a:gd name="connsiteY15" fmla="*/ 119352 h 182036"/>
                    <a:gd name="connsiteX16" fmla="*/ 27341 w 114645"/>
                    <a:gd name="connsiteY16" fmla="*/ 119142 h 182036"/>
                    <a:gd name="connsiteX17" fmla="*/ 22399 w 114645"/>
                    <a:gd name="connsiteY17" fmla="*/ 108207 h 182036"/>
                    <a:gd name="connsiteX18" fmla="*/ 33440 w 114645"/>
                    <a:gd name="connsiteY18" fmla="*/ 94538 h 18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645" h="182036">
                      <a:moveTo>
                        <a:pt x="33440" y="94538"/>
                      </a:moveTo>
                      <a:cubicBezTo>
                        <a:pt x="37961" y="88966"/>
                        <a:pt x="37435" y="80764"/>
                        <a:pt x="32178" y="75822"/>
                      </a:cubicBezTo>
                      <a:cubicBezTo>
                        <a:pt x="19875" y="64151"/>
                        <a:pt x="-312" y="44279"/>
                        <a:pt x="4" y="38391"/>
                      </a:cubicBezTo>
                      <a:cubicBezTo>
                        <a:pt x="319" y="31977"/>
                        <a:pt x="22715" y="11579"/>
                        <a:pt x="33649" y="2116"/>
                      </a:cubicBezTo>
                      <a:cubicBezTo>
                        <a:pt x="36909" y="-723"/>
                        <a:pt x="41851" y="-723"/>
                        <a:pt x="45110" y="2221"/>
                      </a:cubicBezTo>
                      <a:lnTo>
                        <a:pt x="73289" y="35552"/>
                      </a:lnTo>
                      <a:cubicBezTo>
                        <a:pt x="75812" y="37760"/>
                        <a:pt x="75812" y="41440"/>
                        <a:pt x="74866" y="44700"/>
                      </a:cubicBezTo>
                      <a:lnTo>
                        <a:pt x="72973" y="51219"/>
                      </a:lnTo>
                      <a:lnTo>
                        <a:pt x="111982" y="105578"/>
                      </a:lnTo>
                      <a:cubicBezTo>
                        <a:pt x="115872" y="112202"/>
                        <a:pt x="115452" y="120404"/>
                        <a:pt x="111036" y="126607"/>
                      </a:cubicBezTo>
                      <a:lnTo>
                        <a:pt x="74025" y="173397"/>
                      </a:lnTo>
                      <a:cubicBezTo>
                        <a:pt x="70555" y="177813"/>
                        <a:pt x="65508" y="180757"/>
                        <a:pt x="60041" y="181703"/>
                      </a:cubicBezTo>
                      <a:cubicBezTo>
                        <a:pt x="50788" y="183280"/>
                        <a:pt x="41325" y="179179"/>
                        <a:pt x="36699" y="171083"/>
                      </a:cubicBezTo>
                      <a:cubicBezTo>
                        <a:pt x="33440" y="165406"/>
                        <a:pt x="32178" y="158571"/>
                        <a:pt x="33544" y="151737"/>
                      </a:cubicBezTo>
                      <a:lnTo>
                        <a:pt x="38276" y="127343"/>
                      </a:lnTo>
                      <a:cubicBezTo>
                        <a:pt x="39117" y="123348"/>
                        <a:pt x="36068" y="119457"/>
                        <a:pt x="31967" y="119352"/>
                      </a:cubicBezTo>
                      <a:lnTo>
                        <a:pt x="27341" y="119142"/>
                      </a:lnTo>
                      <a:cubicBezTo>
                        <a:pt x="21873" y="118932"/>
                        <a:pt x="18930" y="112518"/>
                        <a:pt x="22399" y="108207"/>
                      </a:cubicBezTo>
                      <a:lnTo>
                        <a:pt x="33440" y="945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4" name="任意多边形: 形状 13233"/>
                <p:cNvSpPr/>
                <p:nvPr/>
              </p:nvSpPr>
              <p:spPr>
                <a:xfrm>
                  <a:off x="9223817" y="3576250"/>
                  <a:ext cx="65688" cy="241453"/>
                </a:xfrm>
                <a:custGeom>
                  <a:avLst/>
                  <a:gdLst>
                    <a:gd name="connsiteX0" fmla="*/ 62745 w 65688"/>
                    <a:gd name="connsiteY0" fmla="*/ 213338 h 241453"/>
                    <a:gd name="connsiteX1" fmla="*/ 65689 w 65688"/>
                    <a:gd name="connsiteY1" fmla="*/ 203139 h 241453"/>
                    <a:gd name="connsiteX2" fmla="*/ 52651 w 65688"/>
                    <a:gd name="connsiteY2" fmla="*/ 183477 h 241453"/>
                    <a:gd name="connsiteX3" fmla="*/ 14694 w 65688"/>
                    <a:gd name="connsiteY3" fmla="*/ 0 h 241453"/>
                    <a:gd name="connsiteX4" fmla="*/ 184 w 65688"/>
                    <a:gd name="connsiteY4" fmla="*/ 20819 h 241453"/>
                    <a:gd name="connsiteX5" fmla="*/ 17743 w 65688"/>
                    <a:gd name="connsiteY5" fmla="*/ 137319 h 241453"/>
                    <a:gd name="connsiteX6" fmla="*/ 48550 w 65688"/>
                    <a:gd name="connsiteY6" fmla="*/ 240571 h 241453"/>
                    <a:gd name="connsiteX7" fmla="*/ 62745 w 65688"/>
                    <a:gd name="connsiteY7" fmla="*/ 213338 h 24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688" h="241453">
                      <a:moveTo>
                        <a:pt x="62745" y="213338"/>
                      </a:moveTo>
                      <a:cubicBezTo>
                        <a:pt x="63165" y="212497"/>
                        <a:pt x="65689" y="203139"/>
                        <a:pt x="65689" y="203139"/>
                      </a:cubicBezTo>
                      <a:lnTo>
                        <a:pt x="52651" y="183477"/>
                      </a:lnTo>
                      <a:cubicBezTo>
                        <a:pt x="52651" y="183477"/>
                        <a:pt x="10698" y="71603"/>
                        <a:pt x="14694" y="0"/>
                      </a:cubicBezTo>
                      <a:cubicBezTo>
                        <a:pt x="14694" y="0"/>
                        <a:pt x="-1919" y="4206"/>
                        <a:pt x="184" y="20819"/>
                      </a:cubicBezTo>
                      <a:cubicBezTo>
                        <a:pt x="2287" y="37537"/>
                        <a:pt x="79" y="72970"/>
                        <a:pt x="17743" y="137319"/>
                      </a:cubicBezTo>
                      <a:cubicBezTo>
                        <a:pt x="35512" y="201667"/>
                        <a:pt x="52125" y="233841"/>
                        <a:pt x="48550" y="240571"/>
                      </a:cubicBezTo>
                      <a:cubicBezTo>
                        <a:pt x="45080" y="247300"/>
                        <a:pt x="62745" y="213338"/>
                        <a:pt x="62745" y="21333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26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35" name="图形 12978"/>
                <p:cNvGrpSpPr/>
                <p:nvPr/>
              </p:nvGrpSpPr>
              <p:grpSpPr>
                <a:xfrm>
                  <a:off x="9249592" y="3719890"/>
                  <a:ext cx="146460" cy="207752"/>
                  <a:chOff x="9249592" y="3719890"/>
                  <a:chExt cx="146460" cy="207752"/>
                </a:xfrm>
                <a:solidFill>
                  <a:srgbClr val="272525"/>
                </a:solidFill>
              </p:grpSpPr>
              <p:sp>
                <p:nvSpPr>
                  <p:cNvPr id="13236" name="任意多边形: 形状 13235"/>
                  <p:cNvSpPr/>
                  <p:nvPr/>
                </p:nvSpPr>
                <p:spPr>
                  <a:xfrm>
                    <a:off x="9249592" y="3779389"/>
                    <a:ext cx="44855" cy="148253"/>
                  </a:xfrm>
                  <a:custGeom>
                    <a:avLst/>
                    <a:gdLst>
                      <a:gd name="connsiteX0" fmla="*/ 8791 w 44855"/>
                      <a:gd name="connsiteY0" fmla="*/ 148254 h 148253"/>
                      <a:gd name="connsiteX1" fmla="*/ 4901 w 44855"/>
                      <a:gd name="connsiteY1" fmla="*/ 140999 h 148253"/>
                      <a:gd name="connsiteX2" fmla="*/ 19516 w 44855"/>
                      <a:gd name="connsiteY2" fmla="*/ 111033 h 148253"/>
                      <a:gd name="connsiteX3" fmla="*/ 9001 w 44855"/>
                      <a:gd name="connsiteY3" fmla="*/ 99151 h 148253"/>
                      <a:gd name="connsiteX4" fmla="*/ 4270 w 44855"/>
                      <a:gd name="connsiteY4" fmla="*/ 61509 h 148253"/>
                      <a:gd name="connsiteX5" fmla="*/ 37706 w 44855"/>
                      <a:gd name="connsiteY5" fmla="*/ 0 h 148253"/>
                      <a:gd name="connsiteX6" fmla="*/ 44856 w 44855"/>
                      <a:gd name="connsiteY6" fmla="*/ 3890 h 148253"/>
                      <a:gd name="connsiteX7" fmla="*/ 11315 w 44855"/>
                      <a:gd name="connsiteY7" fmla="*/ 65505 h 148253"/>
                      <a:gd name="connsiteX8" fmla="*/ 14889 w 44855"/>
                      <a:gd name="connsiteY8" fmla="*/ 93473 h 148253"/>
                      <a:gd name="connsiteX9" fmla="*/ 27507 w 44855"/>
                      <a:gd name="connsiteY9" fmla="*/ 107668 h 148253"/>
                      <a:gd name="connsiteX10" fmla="*/ 27612 w 44855"/>
                      <a:gd name="connsiteY10" fmla="*/ 109035 h 148253"/>
                      <a:gd name="connsiteX11" fmla="*/ 8791 w 44855"/>
                      <a:gd name="connsiteY11" fmla="*/ 148254 h 14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4855" h="148253">
                        <a:moveTo>
                          <a:pt x="8791" y="148254"/>
                        </a:moveTo>
                        <a:lnTo>
                          <a:pt x="4901" y="140999"/>
                        </a:lnTo>
                        <a:cubicBezTo>
                          <a:pt x="18570" y="133744"/>
                          <a:pt x="19516" y="115974"/>
                          <a:pt x="19516" y="111033"/>
                        </a:cubicBezTo>
                        <a:lnTo>
                          <a:pt x="9001" y="99151"/>
                        </a:lnTo>
                        <a:cubicBezTo>
                          <a:pt x="-882" y="89373"/>
                          <a:pt x="-2880" y="73811"/>
                          <a:pt x="4270" y="61509"/>
                        </a:cubicBezTo>
                        <a:lnTo>
                          <a:pt x="37706" y="0"/>
                        </a:lnTo>
                        <a:lnTo>
                          <a:pt x="44856" y="3890"/>
                        </a:lnTo>
                        <a:lnTo>
                          <a:pt x="11315" y="65505"/>
                        </a:lnTo>
                        <a:cubicBezTo>
                          <a:pt x="5952" y="74652"/>
                          <a:pt x="7425" y="86113"/>
                          <a:pt x="14889" y="93473"/>
                        </a:cubicBezTo>
                        <a:lnTo>
                          <a:pt x="27507" y="107668"/>
                        </a:lnTo>
                        <a:lnTo>
                          <a:pt x="27612" y="109035"/>
                        </a:lnTo>
                        <a:cubicBezTo>
                          <a:pt x="27823" y="110296"/>
                          <a:pt x="29294" y="137319"/>
                          <a:pt x="8791" y="148254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7" name="任意多边形: 形状 13236"/>
                  <p:cNvSpPr/>
                  <p:nvPr/>
                </p:nvSpPr>
                <p:spPr>
                  <a:xfrm>
                    <a:off x="9273405" y="3719890"/>
                    <a:ext cx="122647" cy="190298"/>
                  </a:xfrm>
                  <a:custGeom>
                    <a:avLst/>
                    <a:gdLst>
                      <a:gd name="connsiteX0" fmla="*/ 59946 w 122647"/>
                      <a:gd name="connsiteY0" fmla="*/ 190298 h 190298"/>
                      <a:gd name="connsiteX1" fmla="*/ 37024 w 122647"/>
                      <a:gd name="connsiteY1" fmla="*/ 177261 h 190298"/>
                      <a:gd name="connsiteX2" fmla="*/ 33450 w 122647"/>
                      <a:gd name="connsiteY2" fmla="*/ 155075 h 190298"/>
                      <a:gd name="connsiteX3" fmla="*/ 38286 w 122647"/>
                      <a:gd name="connsiteY3" fmla="*/ 130682 h 190298"/>
                      <a:gd name="connsiteX4" fmla="*/ 37760 w 122647"/>
                      <a:gd name="connsiteY4" fmla="*/ 128579 h 190298"/>
                      <a:gd name="connsiteX5" fmla="*/ 35763 w 122647"/>
                      <a:gd name="connsiteY5" fmla="*/ 127632 h 190298"/>
                      <a:gd name="connsiteX6" fmla="*/ 31136 w 122647"/>
                      <a:gd name="connsiteY6" fmla="*/ 127422 h 190298"/>
                      <a:gd name="connsiteX7" fmla="*/ 21674 w 122647"/>
                      <a:gd name="connsiteY7" fmla="*/ 121113 h 190298"/>
                      <a:gd name="connsiteX8" fmla="*/ 23145 w 122647"/>
                      <a:gd name="connsiteY8" fmla="*/ 109863 h 190298"/>
                      <a:gd name="connsiteX9" fmla="*/ 34290 w 122647"/>
                      <a:gd name="connsiteY9" fmla="*/ 96089 h 190298"/>
                      <a:gd name="connsiteX10" fmla="*/ 33450 w 122647"/>
                      <a:gd name="connsiteY10" fmla="*/ 82946 h 190298"/>
                      <a:gd name="connsiteX11" fmla="*/ 14 w 122647"/>
                      <a:gd name="connsiteY11" fmla="*/ 42360 h 190298"/>
                      <a:gd name="connsiteX12" fmla="*/ 35026 w 122647"/>
                      <a:gd name="connsiteY12" fmla="*/ 3141 h 190298"/>
                      <a:gd name="connsiteX13" fmla="*/ 51850 w 122647"/>
                      <a:gd name="connsiteY13" fmla="*/ 3246 h 190298"/>
                      <a:gd name="connsiteX14" fmla="*/ 52270 w 122647"/>
                      <a:gd name="connsiteY14" fmla="*/ 3667 h 190298"/>
                      <a:gd name="connsiteX15" fmla="*/ 80239 w 122647"/>
                      <a:gd name="connsiteY15" fmla="*/ 36788 h 190298"/>
                      <a:gd name="connsiteX16" fmla="*/ 82762 w 122647"/>
                      <a:gd name="connsiteY16" fmla="*/ 49931 h 190298"/>
                      <a:gd name="connsiteX17" fmla="*/ 81396 w 122647"/>
                      <a:gd name="connsiteY17" fmla="*/ 54557 h 190298"/>
                      <a:gd name="connsiteX18" fmla="*/ 119247 w 122647"/>
                      <a:gd name="connsiteY18" fmla="*/ 107339 h 190298"/>
                      <a:gd name="connsiteX19" fmla="*/ 118196 w 122647"/>
                      <a:gd name="connsiteY19" fmla="*/ 133205 h 190298"/>
                      <a:gd name="connsiteX20" fmla="*/ 81080 w 122647"/>
                      <a:gd name="connsiteY20" fmla="*/ 180100 h 190298"/>
                      <a:gd name="connsiteX21" fmla="*/ 64572 w 122647"/>
                      <a:gd name="connsiteY21" fmla="*/ 189878 h 190298"/>
                      <a:gd name="connsiteX22" fmla="*/ 59946 w 122647"/>
                      <a:gd name="connsiteY22" fmla="*/ 190298 h 190298"/>
                      <a:gd name="connsiteX23" fmla="*/ 43228 w 122647"/>
                      <a:gd name="connsiteY23" fmla="*/ 8188 h 190298"/>
                      <a:gd name="connsiteX24" fmla="*/ 40284 w 122647"/>
                      <a:gd name="connsiteY24" fmla="*/ 9240 h 190298"/>
                      <a:gd name="connsiteX25" fmla="*/ 8109 w 122647"/>
                      <a:gd name="connsiteY25" fmla="*/ 42676 h 190298"/>
                      <a:gd name="connsiteX26" fmla="*/ 39022 w 122647"/>
                      <a:gd name="connsiteY26" fmla="*/ 76848 h 190298"/>
                      <a:gd name="connsiteX27" fmla="*/ 40599 w 122647"/>
                      <a:gd name="connsiteY27" fmla="*/ 101136 h 190298"/>
                      <a:gd name="connsiteX28" fmla="*/ 29454 w 122647"/>
                      <a:gd name="connsiteY28" fmla="*/ 114910 h 190298"/>
                      <a:gd name="connsiteX29" fmla="*/ 29138 w 122647"/>
                      <a:gd name="connsiteY29" fmla="*/ 117644 h 190298"/>
                      <a:gd name="connsiteX30" fmla="*/ 31452 w 122647"/>
                      <a:gd name="connsiteY30" fmla="*/ 119221 h 190298"/>
                      <a:gd name="connsiteX31" fmla="*/ 36078 w 122647"/>
                      <a:gd name="connsiteY31" fmla="*/ 119431 h 190298"/>
                      <a:gd name="connsiteX32" fmla="*/ 44174 w 122647"/>
                      <a:gd name="connsiteY32" fmla="*/ 123532 h 190298"/>
                      <a:gd name="connsiteX33" fmla="*/ 46277 w 122647"/>
                      <a:gd name="connsiteY33" fmla="*/ 132364 h 190298"/>
                      <a:gd name="connsiteX34" fmla="*/ 41441 w 122647"/>
                      <a:gd name="connsiteY34" fmla="*/ 156757 h 190298"/>
                      <a:gd name="connsiteX35" fmla="*/ 44174 w 122647"/>
                      <a:gd name="connsiteY35" fmla="*/ 173265 h 190298"/>
                      <a:gd name="connsiteX36" fmla="*/ 63310 w 122647"/>
                      <a:gd name="connsiteY36" fmla="*/ 181887 h 190298"/>
                      <a:gd name="connsiteX37" fmla="*/ 63310 w 122647"/>
                      <a:gd name="connsiteY37" fmla="*/ 181887 h 190298"/>
                      <a:gd name="connsiteX38" fmla="*/ 74771 w 122647"/>
                      <a:gd name="connsiteY38" fmla="*/ 175052 h 190298"/>
                      <a:gd name="connsiteX39" fmla="*/ 111782 w 122647"/>
                      <a:gd name="connsiteY39" fmla="*/ 128263 h 190298"/>
                      <a:gd name="connsiteX40" fmla="*/ 112518 w 122647"/>
                      <a:gd name="connsiteY40" fmla="*/ 111861 h 190298"/>
                      <a:gd name="connsiteX41" fmla="*/ 72563 w 122647"/>
                      <a:gd name="connsiteY41" fmla="*/ 56134 h 190298"/>
                      <a:gd name="connsiteX42" fmla="*/ 75086 w 122647"/>
                      <a:gd name="connsiteY42" fmla="*/ 47723 h 190298"/>
                      <a:gd name="connsiteX43" fmla="*/ 74666 w 122647"/>
                      <a:gd name="connsiteY43" fmla="*/ 42781 h 190298"/>
                      <a:gd name="connsiteX44" fmla="*/ 74246 w 122647"/>
                      <a:gd name="connsiteY44" fmla="*/ 42360 h 190298"/>
                      <a:gd name="connsiteX45" fmla="*/ 46277 w 122647"/>
                      <a:gd name="connsiteY45" fmla="*/ 9240 h 190298"/>
                      <a:gd name="connsiteX46" fmla="*/ 43228 w 122647"/>
                      <a:gd name="connsiteY46" fmla="*/ 8188 h 19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22647" h="190298">
                        <a:moveTo>
                          <a:pt x="59946" y="190298"/>
                        </a:moveTo>
                        <a:cubicBezTo>
                          <a:pt x="50483" y="190298"/>
                          <a:pt x="41651" y="185357"/>
                          <a:pt x="37024" y="177261"/>
                        </a:cubicBezTo>
                        <a:cubicBezTo>
                          <a:pt x="33239" y="170531"/>
                          <a:pt x="31977" y="162646"/>
                          <a:pt x="33450" y="155075"/>
                        </a:cubicBezTo>
                        <a:lnTo>
                          <a:pt x="38286" y="130682"/>
                        </a:lnTo>
                        <a:cubicBezTo>
                          <a:pt x="38496" y="129630"/>
                          <a:pt x="38076" y="128894"/>
                          <a:pt x="37760" y="128579"/>
                        </a:cubicBezTo>
                        <a:cubicBezTo>
                          <a:pt x="37445" y="128263"/>
                          <a:pt x="36814" y="127632"/>
                          <a:pt x="35763" y="127632"/>
                        </a:cubicBezTo>
                        <a:lnTo>
                          <a:pt x="31136" y="127422"/>
                        </a:lnTo>
                        <a:cubicBezTo>
                          <a:pt x="27035" y="127317"/>
                          <a:pt x="23461" y="124899"/>
                          <a:pt x="21674" y="121113"/>
                        </a:cubicBezTo>
                        <a:cubicBezTo>
                          <a:pt x="19991" y="117328"/>
                          <a:pt x="20516" y="113017"/>
                          <a:pt x="23145" y="109863"/>
                        </a:cubicBezTo>
                        <a:lnTo>
                          <a:pt x="34290" y="96089"/>
                        </a:lnTo>
                        <a:cubicBezTo>
                          <a:pt x="37445" y="92199"/>
                          <a:pt x="37129" y="86311"/>
                          <a:pt x="33450" y="82946"/>
                        </a:cubicBezTo>
                        <a:cubicBezTo>
                          <a:pt x="-407" y="50982"/>
                          <a:pt x="-91" y="44884"/>
                          <a:pt x="14" y="42360"/>
                        </a:cubicBezTo>
                        <a:cubicBezTo>
                          <a:pt x="118" y="39942"/>
                          <a:pt x="434" y="33423"/>
                          <a:pt x="35026" y="3141"/>
                        </a:cubicBezTo>
                        <a:cubicBezTo>
                          <a:pt x="39863" y="-1064"/>
                          <a:pt x="47118" y="-1064"/>
                          <a:pt x="51850" y="3246"/>
                        </a:cubicBezTo>
                        <a:lnTo>
                          <a:pt x="52270" y="3667"/>
                        </a:lnTo>
                        <a:lnTo>
                          <a:pt x="80239" y="36788"/>
                        </a:lnTo>
                        <a:cubicBezTo>
                          <a:pt x="83393" y="39837"/>
                          <a:pt x="84339" y="44673"/>
                          <a:pt x="82762" y="49931"/>
                        </a:cubicBezTo>
                        <a:lnTo>
                          <a:pt x="81396" y="54557"/>
                        </a:lnTo>
                        <a:lnTo>
                          <a:pt x="119247" y="107339"/>
                        </a:lnTo>
                        <a:cubicBezTo>
                          <a:pt x="124189" y="115646"/>
                          <a:pt x="123663" y="125635"/>
                          <a:pt x="118196" y="133205"/>
                        </a:cubicBezTo>
                        <a:lnTo>
                          <a:pt x="81080" y="180100"/>
                        </a:lnTo>
                        <a:cubicBezTo>
                          <a:pt x="76979" y="185251"/>
                          <a:pt x="71091" y="188826"/>
                          <a:pt x="64572" y="189878"/>
                        </a:cubicBezTo>
                        <a:cubicBezTo>
                          <a:pt x="62995" y="190193"/>
                          <a:pt x="61523" y="190298"/>
                          <a:pt x="59946" y="190298"/>
                        </a:cubicBezTo>
                        <a:close/>
                        <a:moveTo>
                          <a:pt x="43228" y="8188"/>
                        </a:moveTo>
                        <a:cubicBezTo>
                          <a:pt x="42176" y="8188"/>
                          <a:pt x="41125" y="8504"/>
                          <a:pt x="40284" y="9240"/>
                        </a:cubicBezTo>
                        <a:cubicBezTo>
                          <a:pt x="15785" y="30689"/>
                          <a:pt x="8530" y="40362"/>
                          <a:pt x="8109" y="42676"/>
                        </a:cubicBezTo>
                        <a:cubicBezTo>
                          <a:pt x="8425" y="44673"/>
                          <a:pt x="15364" y="54557"/>
                          <a:pt x="39022" y="76848"/>
                        </a:cubicBezTo>
                        <a:cubicBezTo>
                          <a:pt x="45751" y="83261"/>
                          <a:pt x="46487" y="93881"/>
                          <a:pt x="40599" y="101136"/>
                        </a:cubicBezTo>
                        <a:lnTo>
                          <a:pt x="29454" y="114910"/>
                        </a:lnTo>
                        <a:cubicBezTo>
                          <a:pt x="28508" y="116066"/>
                          <a:pt x="28929" y="117223"/>
                          <a:pt x="29138" y="117644"/>
                        </a:cubicBezTo>
                        <a:cubicBezTo>
                          <a:pt x="29349" y="118064"/>
                          <a:pt x="29980" y="119116"/>
                          <a:pt x="31452" y="119221"/>
                        </a:cubicBezTo>
                        <a:lnTo>
                          <a:pt x="36078" y="119431"/>
                        </a:lnTo>
                        <a:cubicBezTo>
                          <a:pt x="39232" y="119536"/>
                          <a:pt x="42176" y="121008"/>
                          <a:pt x="44174" y="123532"/>
                        </a:cubicBezTo>
                        <a:cubicBezTo>
                          <a:pt x="46172" y="126055"/>
                          <a:pt x="46908" y="129209"/>
                          <a:pt x="46277" y="132364"/>
                        </a:cubicBezTo>
                        <a:lnTo>
                          <a:pt x="41441" y="156757"/>
                        </a:lnTo>
                        <a:cubicBezTo>
                          <a:pt x="40284" y="162435"/>
                          <a:pt x="41336" y="168323"/>
                          <a:pt x="44174" y="173265"/>
                        </a:cubicBezTo>
                        <a:cubicBezTo>
                          <a:pt x="47854" y="179784"/>
                          <a:pt x="55530" y="183254"/>
                          <a:pt x="63310" y="181887"/>
                        </a:cubicBezTo>
                        <a:lnTo>
                          <a:pt x="63310" y="181887"/>
                        </a:lnTo>
                        <a:cubicBezTo>
                          <a:pt x="67831" y="181151"/>
                          <a:pt x="71932" y="178733"/>
                          <a:pt x="74771" y="175052"/>
                        </a:cubicBezTo>
                        <a:lnTo>
                          <a:pt x="111782" y="128263"/>
                        </a:lnTo>
                        <a:cubicBezTo>
                          <a:pt x="115252" y="123532"/>
                          <a:pt x="115567" y="117013"/>
                          <a:pt x="112518" y="111861"/>
                        </a:cubicBezTo>
                        <a:lnTo>
                          <a:pt x="72563" y="56134"/>
                        </a:lnTo>
                        <a:lnTo>
                          <a:pt x="75086" y="47723"/>
                        </a:lnTo>
                        <a:cubicBezTo>
                          <a:pt x="75297" y="46881"/>
                          <a:pt x="76033" y="44043"/>
                          <a:pt x="74666" y="42781"/>
                        </a:cubicBezTo>
                        <a:lnTo>
                          <a:pt x="74246" y="42360"/>
                        </a:lnTo>
                        <a:lnTo>
                          <a:pt x="46277" y="9240"/>
                        </a:lnTo>
                        <a:cubicBezTo>
                          <a:pt x="45331" y="8504"/>
                          <a:pt x="44279" y="8188"/>
                          <a:pt x="43228" y="8188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38" name="图形 12978"/>
                <p:cNvGrpSpPr/>
                <p:nvPr/>
              </p:nvGrpSpPr>
              <p:grpSpPr>
                <a:xfrm>
                  <a:off x="8766126" y="3441244"/>
                  <a:ext cx="851114" cy="348448"/>
                  <a:chOff x="8766126" y="3441244"/>
                  <a:chExt cx="851114" cy="348448"/>
                </a:xfrm>
              </p:grpSpPr>
              <p:grpSp>
                <p:nvGrpSpPr>
                  <p:cNvPr id="13239" name="图形 12978"/>
                  <p:cNvGrpSpPr/>
                  <p:nvPr/>
                </p:nvGrpSpPr>
                <p:grpSpPr>
                  <a:xfrm>
                    <a:off x="8766126" y="3441244"/>
                    <a:ext cx="851114" cy="348448"/>
                    <a:chOff x="8766126" y="3441244"/>
                    <a:chExt cx="851114" cy="348448"/>
                  </a:xfrm>
                </p:grpSpPr>
                <p:sp>
                  <p:nvSpPr>
                    <p:cNvPr id="13240" name="任意多边形: 形状 13239"/>
                    <p:cNvSpPr/>
                    <p:nvPr/>
                  </p:nvSpPr>
                  <p:spPr>
                    <a:xfrm>
                      <a:off x="8766202" y="3442716"/>
                      <a:ext cx="851039" cy="346976"/>
                    </a:xfrm>
                    <a:custGeom>
                      <a:avLst/>
                      <a:gdLst>
                        <a:gd name="connsiteX0" fmla="*/ 0 w 851039"/>
                        <a:gd name="connsiteY0" fmla="*/ 285152 h 346976"/>
                        <a:gd name="connsiteX1" fmla="*/ 23237 w 851039"/>
                        <a:gd name="connsiteY1" fmla="*/ 346977 h 346976"/>
                        <a:gd name="connsiteX2" fmla="*/ 780593 w 851039"/>
                        <a:gd name="connsiteY2" fmla="*/ 61720 h 346976"/>
                        <a:gd name="connsiteX3" fmla="*/ 851039 w 851039"/>
                        <a:gd name="connsiteY3" fmla="*/ 0 h 346976"/>
                        <a:gd name="connsiteX4" fmla="*/ 851039 w 851039"/>
                        <a:gd name="connsiteY4" fmla="*/ 0 h 346976"/>
                        <a:gd name="connsiteX5" fmla="*/ 757356 w 851039"/>
                        <a:gd name="connsiteY5" fmla="*/ 0 h 3469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1039" h="346976">
                          <a:moveTo>
                            <a:pt x="0" y="285152"/>
                          </a:moveTo>
                          <a:lnTo>
                            <a:pt x="23237" y="346977"/>
                          </a:lnTo>
                          <a:lnTo>
                            <a:pt x="780593" y="61720"/>
                          </a:lnTo>
                          <a:lnTo>
                            <a:pt x="851039" y="0"/>
                          </a:lnTo>
                          <a:lnTo>
                            <a:pt x="851039" y="0"/>
                          </a:lnTo>
                          <a:lnTo>
                            <a:pt x="757356" y="0"/>
                          </a:lnTo>
                          <a:close/>
                        </a:path>
                      </a:pathLst>
                    </a:custGeom>
                    <a:solidFill>
                      <a:srgbClr val="FFC67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1" name="任意多边形: 形状 13240"/>
                    <p:cNvSpPr/>
                    <p:nvPr/>
                  </p:nvSpPr>
                  <p:spPr>
                    <a:xfrm rot="-6637989">
                      <a:off x="8784647" y="3700772"/>
                      <a:ext cx="66033" cy="85276"/>
                    </a:xfrm>
                    <a:custGeom>
                      <a:avLst/>
                      <a:gdLst>
                        <a:gd name="connsiteX0" fmla="*/ 0 w 66033"/>
                        <a:gd name="connsiteY0" fmla="*/ 0 h 85276"/>
                        <a:gd name="connsiteX1" fmla="*/ 66034 w 66033"/>
                        <a:gd name="connsiteY1" fmla="*/ 0 h 85276"/>
                        <a:gd name="connsiteX2" fmla="*/ 66034 w 66033"/>
                        <a:gd name="connsiteY2" fmla="*/ 85276 h 85276"/>
                        <a:gd name="connsiteX3" fmla="*/ 0 w 66033"/>
                        <a:gd name="connsiteY3" fmla="*/ 85276 h 85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033" h="85276">
                          <a:moveTo>
                            <a:pt x="0" y="0"/>
                          </a:moveTo>
                          <a:lnTo>
                            <a:pt x="66034" y="0"/>
                          </a:lnTo>
                          <a:lnTo>
                            <a:pt x="66034" y="85276"/>
                          </a:lnTo>
                          <a:lnTo>
                            <a:pt x="0" y="85276"/>
                          </a:lnTo>
                          <a:close/>
                        </a:path>
                      </a:pathLst>
                    </a:custGeom>
                    <a:solidFill>
                      <a:srgbClr val="FECB00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2" name="任意多边形: 形状 13241"/>
                    <p:cNvSpPr/>
                    <p:nvPr/>
                  </p:nvSpPr>
                  <p:spPr>
                    <a:xfrm>
                      <a:off x="9519772" y="3441244"/>
                      <a:ext cx="30912" cy="64663"/>
                    </a:xfrm>
                    <a:custGeom>
                      <a:avLst/>
                      <a:gdLst>
                        <a:gd name="connsiteX0" fmla="*/ 30912 w 30912"/>
                        <a:gd name="connsiteY0" fmla="*/ 61825 h 64663"/>
                        <a:gd name="connsiteX1" fmla="*/ 23237 w 30912"/>
                        <a:gd name="connsiteY1" fmla="*/ 64664 h 64663"/>
                        <a:gd name="connsiteX2" fmla="*/ 0 w 30912"/>
                        <a:gd name="connsiteY2" fmla="*/ 2944 h 64663"/>
                        <a:gd name="connsiteX3" fmla="*/ 7570 w 30912"/>
                        <a:gd name="connsiteY3" fmla="*/ 0 h 64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12" h="64663">
                          <a:moveTo>
                            <a:pt x="30912" y="61825"/>
                          </a:moveTo>
                          <a:lnTo>
                            <a:pt x="23237" y="64664"/>
                          </a:lnTo>
                          <a:lnTo>
                            <a:pt x="0" y="2944"/>
                          </a:lnTo>
                          <a:lnTo>
                            <a:pt x="7570" y="0"/>
                          </a:lnTo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3" name="任意多边形: 形状 13242"/>
                    <p:cNvSpPr/>
                    <p:nvPr/>
                  </p:nvSpPr>
                  <p:spPr>
                    <a:xfrm rot="-1237990">
                      <a:off x="8853755" y="3695690"/>
                      <a:ext cx="8201" cy="66033"/>
                    </a:xfrm>
                    <a:custGeom>
                      <a:avLst/>
                      <a:gdLst>
                        <a:gd name="connsiteX0" fmla="*/ 0 w 8201"/>
                        <a:gd name="connsiteY0" fmla="*/ 0 h 66033"/>
                        <a:gd name="connsiteX1" fmla="*/ 8202 w 8201"/>
                        <a:gd name="connsiteY1" fmla="*/ 0 h 66033"/>
                        <a:gd name="connsiteX2" fmla="*/ 8202 w 8201"/>
                        <a:gd name="connsiteY2" fmla="*/ 66034 h 66033"/>
                        <a:gd name="connsiteX3" fmla="*/ 0 w 8201"/>
                        <a:gd name="connsiteY3" fmla="*/ 66034 h 66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01" h="66033">
                          <a:moveTo>
                            <a:pt x="0" y="0"/>
                          </a:moveTo>
                          <a:lnTo>
                            <a:pt x="8202" y="0"/>
                          </a:lnTo>
                          <a:lnTo>
                            <a:pt x="8202" y="66034"/>
                          </a:lnTo>
                          <a:lnTo>
                            <a:pt x="0" y="66034"/>
                          </a:lnTo>
                          <a:close/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44" name="任意多边形: 形状 13243"/>
                  <p:cNvSpPr/>
                  <p:nvPr/>
                </p:nvSpPr>
                <p:spPr>
                  <a:xfrm>
                    <a:off x="8781027" y="3442821"/>
                    <a:ext cx="836108" cy="346871"/>
                  </a:xfrm>
                  <a:custGeom>
                    <a:avLst/>
                    <a:gdLst>
                      <a:gd name="connsiteX0" fmla="*/ 0 w 836108"/>
                      <a:gd name="connsiteY0" fmla="*/ 324581 h 346871"/>
                      <a:gd name="connsiteX1" fmla="*/ 8411 w 836108"/>
                      <a:gd name="connsiteY1" fmla="*/ 346872 h 346871"/>
                      <a:gd name="connsiteX2" fmla="*/ 765767 w 836108"/>
                      <a:gd name="connsiteY2" fmla="*/ 61720 h 346871"/>
                      <a:gd name="connsiteX3" fmla="*/ 836109 w 836108"/>
                      <a:gd name="connsiteY3" fmla="*/ 0 h 346871"/>
                      <a:gd name="connsiteX4" fmla="*/ 789635 w 836108"/>
                      <a:gd name="connsiteY4" fmla="*/ 0 h 346871"/>
                      <a:gd name="connsiteX5" fmla="*/ 754411 w 836108"/>
                      <a:gd name="connsiteY5" fmla="*/ 30912 h 346871"/>
                      <a:gd name="connsiteX6" fmla="*/ 711092 w 836108"/>
                      <a:gd name="connsiteY6" fmla="*/ 56883 h 346871"/>
                      <a:gd name="connsiteX7" fmla="*/ 0 w 836108"/>
                      <a:gd name="connsiteY7" fmla="*/ 324581 h 346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36108" h="346871">
                        <a:moveTo>
                          <a:pt x="0" y="324581"/>
                        </a:moveTo>
                        <a:lnTo>
                          <a:pt x="8411" y="346872"/>
                        </a:lnTo>
                        <a:lnTo>
                          <a:pt x="765767" y="61720"/>
                        </a:lnTo>
                        <a:lnTo>
                          <a:pt x="836109" y="0"/>
                        </a:lnTo>
                        <a:lnTo>
                          <a:pt x="789635" y="0"/>
                        </a:lnTo>
                        <a:lnTo>
                          <a:pt x="754411" y="30912"/>
                        </a:lnTo>
                        <a:cubicBezTo>
                          <a:pt x="741689" y="42058"/>
                          <a:pt x="726969" y="50890"/>
                          <a:pt x="711092" y="56883"/>
                        </a:cubicBezTo>
                        <a:lnTo>
                          <a:pt x="0" y="324581"/>
                        </a:lnTo>
                        <a:close/>
                      </a:path>
                    </a:pathLst>
                  </a:custGeom>
                  <a:solidFill>
                    <a:srgbClr val="E07A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45" name="图形 12978"/>
                <p:cNvGrpSpPr/>
                <p:nvPr/>
              </p:nvGrpSpPr>
              <p:grpSpPr>
                <a:xfrm>
                  <a:off x="9053560" y="3597399"/>
                  <a:ext cx="179927" cy="342966"/>
                  <a:chOff x="9053560" y="3597399"/>
                  <a:chExt cx="179927" cy="342966"/>
                </a:xfrm>
              </p:grpSpPr>
              <p:sp>
                <p:nvSpPr>
                  <p:cNvPr id="13246" name="任意多边形: 形状 13245"/>
                  <p:cNvSpPr/>
                  <p:nvPr/>
                </p:nvSpPr>
                <p:spPr>
                  <a:xfrm>
                    <a:off x="9053560" y="3597399"/>
                    <a:ext cx="179927" cy="342966"/>
                  </a:xfrm>
                  <a:custGeom>
                    <a:avLst/>
                    <a:gdLst>
                      <a:gd name="connsiteX0" fmla="*/ 15773 w 179927"/>
                      <a:gd name="connsiteY0" fmla="*/ 1457 h 342966"/>
                      <a:gd name="connsiteX1" fmla="*/ 28601 w 179927"/>
                      <a:gd name="connsiteY1" fmla="*/ 5768 h 342966"/>
                      <a:gd name="connsiteX2" fmla="*/ 43636 w 179927"/>
                      <a:gd name="connsiteY2" fmla="*/ 49403 h 342966"/>
                      <a:gd name="connsiteX3" fmla="*/ 65716 w 179927"/>
                      <a:gd name="connsiteY3" fmla="*/ 30897 h 342966"/>
                      <a:gd name="connsiteX4" fmla="*/ 68556 w 179927"/>
                      <a:gd name="connsiteY4" fmla="*/ 47826 h 342966"/>
                      <a:gd name="connsiteX5" fmla="*/ 47527 w 179927"/>
                      <a:gd name="connsiteY5" fmla="*/ 84311 h 342966"/>
                      <a:gd name="connsiteX6" fmla="*/ 43531 w 179927"/>
                      <a:gd name="connsiteY6" fmla="*/ 102290 h 342966"/>
                      <a:gd name="connsiteX7" fmla="*/ 179903 w 179927"/>
                      <a:gd name="connsiteY7" fmla="*/ 315208 h 342966"/>
                      <a:gd name="connsiteX8" fmla="*/ 149412 w 179927"/>
                      <a:gd name="connsiteY8" fmla="*/ 342966 h 342966"/>
                      <a:gd name="connsiteX9" fmla="*/ 1 w 179927"/>
                      <a:gd name="connsiteY9" fmla="*/ 31738 h 342966"/>
                      <a:gd name="connsiteX10" fmla="*/ 15773 w 179927"/>
                      <a:gd name="connsiteY10" fmla="*/ 1457 h 342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927" h="342966">
                        <a:moveTo>
                          <a:pt x="15773" y="1457"/>
                        </a:moveTo>
                        <a:cubicBezTo>
                          <a:pt x="20399" y="-1697"/>
                          <a:pt x="26708" y="511"/>
                          <a:pt x="28601" y="5768"/>
                        </a:cubicBezTo>
                        <a:lnTo>
                          <a:pt x="43636" y="49403"/>
                        </a:lnTo>
                        <a:cubicBezTo>
                          <a:pt x="43636" y="49403"/>
                          <a:pt x="58041" y="29110"/>
                          <a:pt x="65716" y="30897"/>
                        </a:cubicBezTo>
                        <a:cubicBezTo>
                          <a:pt x="70868" y="32054"/>
                          <a:pt x="74969" y="34577"/>
                          <a:pt x="68556" y="47826"/>
                        </a:cubicBezTo>
                        <a:cubicBezTo>
                          <a:pt x="64455" y="56237"/>
                          <a:pt x="53730" y="74112"/>
                          <a:pt x="47527" y="84311"/>
                        </a:cubicBezTo>
                        <a:cubicBezTo>
                          <a:pt x="44688" y="89042"/>
                          <a:pt x="41008" y="97243"/>
                          <a:pt x="43531" y="102290"/>
                        </a:cubicBezTo>
                        <a:cubicBezTo>
                          <a:pt x="107354" y="231723"/>
                          <a:pt x="181481" y="316575"/>
                          <a:pt x="179903" y="315208"/>
                        </a:cubicBezTo>
                        <a:lnTo>
                          <a:pt x="149412" y="342966"/>
                        </a:lnTo>
                        <a:cubicBezTo>
                          <a:pt x="149412" y="342966"/>
                          <a:pt x="527" y="148869"/>
                          <a:pt x="1" y="31738"/>
                        </a:cubicBezTo>
                        <a:cubicBezTo>
                          <a:pt x="-104" y="16177"/>
                          <a:pt x="7256" y="7240"/>
                          <a:pt x="15773" y="1457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7" name="任意多边形: 形状 13246"/>
                  <p:cNvSpPr/>
                  <p:nvPr/>
                </p:nvSpPr>
                <p:spPr>
                  <a:xfrm>
                    <a:off x="9054580" y="3605480"/>
                    <a:ext cx="159537" cy="334149"/>
                  </a:xfrm>
                  <a:custGeom>
                    <a:avLst/>
                    <a:gdLst>
                      <a:gd name="connsiteX0" fmla="*/ 8445 w 159537"/>
                      <a:gd name="connsiteY0" fmla="*/ 0 h 334149"/>
                      <a:gd name="connsiteX1" fmla="*/ 6131 w 159537"/>
                      <a:gd name="connsiteY1" fmla="*/ 69290 h 334149"/>
                      <a:gd name="connsiteX2" fmla="*/ 141452 w 159537"/>
                      <a:gd name="connsiteY2" fmla="*/ 324371 h 334149"/>
                      <a:gd name="connsiteX3" fmla="*/ 145973 w 159537"/>
                      <a:gd name="connsiteY3" fmla="*/ 334149 h 334149"/>
                      <a:gd name="connsiteX4" fmla="*/ 159537 w 159537"/>
                      <a:gd name="connsiteY4" fmla="*/ 321216 h 334149"/>
                      <a:gd name="connsiteX5" fmla="*/ 8445 w 159537"/>
                      <a:gd name="connsiteY5" fmla="*/ 0 h 334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9537" h="334149">
                        <a:moveTo>
                          <a:pt x="8445" y="0"/>
                        </a:moveTo>
                        <a:cubicBezTo>
                          <a:pt x="8445" y="0"/>
                          <a:pt x="-8904" y="16928"/>
                          <a:pt x="6131" y="69290"/>
                        </a:cubicBezTo>
                        <a:cubicBezTo>
                          <a:pt x="21062" y="121652"/>
                          <a:pt x="78050" y="248456"/>
                          <a:pt x="141452" y="324371"/>
                        </a:cubicBezTo>
                        <a:cubicBezTo>
                          <a:pt x="141452" y="324371"/>
                          <a:pt x="144712" y="329628"/>
                          <a:pt x="145973" y="334149"/>
                        </a:cubicBezTo>
                        <a:lnTo>
                          <a:pt x="159537" y="321216"/>
                        </a:lnTo>
                        <a:cubicBezTo>
                          <a:pt x="141663" y="296402"/>
                          <a:pt x="10127" y="111243"/>
                          <a:pt x="8445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248" name="图形 12978"/>
              <p:cNvGrpSpPr/>
              <p:nvPr/>
            </p:nvGrpSpPr>
            <p:grpSpPr>
              <a:xfrm>
                <a:off x="5010" y="5938"/>
                <a:ext cx="2182" cy="1515"/>
                <a:chOff x="3181350" y="3770838"/>
                <a:chExt cx="1385593" cy="961895"/>
              </a:xfrm>
            </p:grpSpPr>
            <p:sp>
              <p:nvSpPr>
                <p:cNvPr id="13249" name="任意多边形: 形状 13248"/>
                <p:cNvSpPr/>
                <p:nvPr/>
              </p:nvSpPr>
              <p:spPr>
                <a:xfrm>
                  <a:off x="3242123" y="4566290"/>
                  <a:ext cx="509845" cy="113556"/>
                </a:xfrm>
                <a:custGeom>
                  <a:avLst/>
                  <a:gdLst>
                    <a:gd name="connsiteX0" fmla="*/ 453067 w 509845"/>
                    <a:gd name="connsiteY0" fmla="*/ 0 h 113556"/>
                    <a:gd name="connsiteX1" fmla="*/ 509845 w 509845"/>
                    <a:gd name="connsiteY1" fmla="*/ 56778 h 113556"/>
                    <a:gd name="connsiteX2" fmla="*/ 453067 w 509845"/>
                    <a:gd name="connsiteY2" fmla="*/ 113556 h 113556"/>
                    <a:gd name="connsiteX3" fmla="*/ 0 w 509845"/>
                    <a:gd name="connsiteY3" fmla="*/ 113556 h 113556"/>
                    <a:gd name="connsiteX4" fmla="*/ 0 w 509845"/>
                    <a:gd name="connsiteY4" fmla="*/ 526 h 113556"/>
                    <a:gd name="connsiteX5" fmla="*/ 453067 w 509845"/>
                    <a:gd name="connsiteY5" fmla="*/ 0 h 113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9845" h="113556">
                      <a:moveTo>
                        <a:pt x="453067" y="0"/>
                      </a:moveTo>
                      <a:cubicBezTo>
                        <a:pt x="484400" y="0"/>
                        <a:pt x="509845" y="25445"/>
                        <a:pt x="509845" y="56778"/>
                      </a:cubicBezTo>
                      <a:cubicBezTo>
                        <a:pt x="509845" y="88111"/>
                        <a:pt x="484400" y="113556"/>
                        <a:pt x="453067" y="113556"/>
                      </a:cubicBezTo>
                      <a:lnTo>
                        <a:pt x="0" y="113556"/>
                      </a:lnTo>
                      <a:lnTo>
                        <a:pt x="0" y="526"/>
                      </a:lnTo>
                      <a:lnTo>
                        <a:pt x="4530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0" name="任意多边形: 形状 13249"/>
                <p:cNvSpPr/>
                <p:nvPr/>
              </p:nvSpPr>
              <p:spPr>
                <a:xfrm>
                  <a:off x="4219125" y="4354529"/>
                  <a:ext cx="287044" cy="113555"/>
                </a:xfrm>
                <a:custGeom>
                  <a:avLst/>
                  <a:gdLst>
                    <a:gd name="connsiteX0" fmla="*/ 56778 w 287044"/>
                    <a:gd name="connsiteY0" fmla="*/ 113556 h 113555"/>
                    <a:gd name="connsiteX1" fmla="*/ 0 w 287044"/>
                    <a:gd name="connsiteY1" fmla="*/ 56778 h 113555"/>
                    <a:gd name="connsiteX2" fmla="*/ 56778 w 287044"/>
                    <a:gd name="connsiteY2" fmla="*/ 0 h 113555"/>
                    <a:gd name="connsiteX3" fmla="*/ 287044 w 287044"/>
                    <a:gd name="connsiteY3" fmla="*/ 0 h 113555"/>
                    <a:gd name="connsiteX4" fmla="*/ 287044 w 287044"/>
                    <a:gd name="connsiteY4" fmla="*/ 113030 h 113555"/>
                    <a:gd name="connsiteX5" fmla="*/ 56778 w 287044"/>
                    <a:gd name="connsiteY5" fmla="*/ 113556 h 11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044" h="113555">
                      <a:moveTo>
                        <a:pt x="56778" y="113556"/>
                      </a:moveTo>
                      <a:cubicBezTo>
                        <a:pt x="25445" y="113556"/>
                        <a:pt x="0" y="88111"/>
                        <a:pt x="0" y="56778"/>
                      </a:cubicBezTo>
                      <a:cubicBezTo>
                        <a:pt x="0" y="25445"/>
                        <a:pt x="25445" y="0"/>
                        <a:pt x="56778" y="0"/>
                      </a:cubicBezTo>
                      <a:lnTo>
                        <a:pt x="287044" y="0"/>
                      </a:lnTo>
                      <a:lnTo>
                        <a:pt x="287044" y="113030"/>
                      </a:lnTo>
                      <a:lnTo>
                        <a:pt x="56778" y="1135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1" name="任意多边形: 形状 13250"/>
                <p:cNvSpPr/>
                <p:nvPr/>
              </p:nvSpPr>
              <p:spPr>
                <a:xfrm>
                  <a:off x="3366193" y="4305426"/>
                  <a:ext cx="1200749" cy="211761"/>
                </a:xfrm>
                <a:custGeom>
                  <a:avLst/>
                  <a:gdLst>
                    <a:gd name="connsiteX0" fmla="*/ 910025 w 1200749"/>
                    <a:gd name="connsiteY0" fmla="*/ 49523 h 211761"/>
                    <a:gd name="connsiteX1" fmla="*/ 1200645 w 1200749"/>
                    <a:gd name="connsiteY1" fmla="*/ 49523 h 211761"/>
                    <a:gd name="connsiteX2" fmla="*/ 1200645 w 1200749"/>
                    <a:gd name="connsiteY2" fmla="*/ 0 h 211761"/>
                    <a:gd name="connsiteX3" fmla="*/ 105880 w 1200749"/>
                    <a:gd name="connsiteY3" fmla="*/ 0 h 211761"/>
                    <a:gd name="connsiteX4" fmla="*/ 0 w 1200749"/>
                    <a:gd name="connsiteY4" fmla="*/ 105881 h 211761"/>
                    <a:gd name="connsiteX5" fmla="*/ 0 w 1200749"/>
                    <a:gd name="connsiteY5" fmla="*/ 105881 h 211761"/>
                    <a:gd name="connsiteX6" fmla="*/ 105880 w 1200749"/>
                    <a:gd name="connsiteY6" fmla="*/ 211761 h 211761"/>
                    <a:gd name="connsiteX7" fmla="*/ 1200750 w 1200749"/>
                    <a:gd name="connsiteY7" fmla="*/ 211761 h 211761"/>
                    <a:gd name="connsiteX8" fmla="*/ 1200750 w 1200749"/>
                    <a:gd name="connsiteY8" fmla="*/ 162238 h 211761"/>
                    <a:gd name="connsiteX9" fmla="*/ 910130 w 1200749"/>
                    <a:gd name="connsiteY9" fmla="*/ 162238 h 211761"/>
                    <a:gd name="connsiteX10" fmla="*/ 853773 w 1200749"/>
                    <a:gd name="connsiteY10" fmla="*/ 105881 h 211761"/>
                    <a:gd name="connsiteX11" fmla="*/ 910025 w 1200749"/>
                    <a:gd name="connsiteY11" fmla="*/ 49523 h 21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749" h="211761">
                      <a:moveTo>
                        <a:pt x="910025" y="49523"/>
                      </a:moveTo>
                      <a:lnTo>
                        <a:pt x="1200645" y="49523"/>
                      </a:lnTo>
                      <a:lnTo>
                        <a:pt x="1200645" y="0"/>
                      </a:lnTo>
                      <a:lnTo>
                        <a:pt x="105880" y="0"/>
                      </a:lnTo>
                      <a:cubicBezTo>
                        <a:pt x="47420" y="0"/>
                        <a:pt x="0" y="47420"/>
                        <a:pt x="0" y="105881"/>
                      </a:cubicBezTo>
                      <a:lnTo>
                        <a:pt x="0" y="105881"/>
                      </a:lnTo>
                      <a:cubicBezTo>
                        <a:pt x="0" y="164341"/>
                        <a:pt x="47420" y="211761"/>
                        <a:pt x="105880" y="211761"/>
                      </a:cubicBezTo>
                      <a:lnTo>
                        <a:pt x="1200750" y="211761"/>
                      </a:lnTo>
                      <a:lnTo>
                        <a:pt x="1200750" y="162238"/>
                      </a:lnTo>
                      <a:lnTo>
                        <a:pt x="910130" y="162238"/>
                      </a:lnTo>
                      <a:cubicBezTo>
                        <a:pt x="879008" y="162238"/>
                        <a:pt x="853773" y="137003"/>
                        <a:pt x="853773" y="105881"/>
                      </a:cubicBezTo>
                      <a:cubicBezTo>
                        <a:pt x="853668" y="74758"/>
                        <a:pt x="878902" y="49523"/>
                        <a:pt x="910025" y="49523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2" name="任意多边形: 形状 13251"/>
                <p:cNvSpPr/>
                <p:nvPr/>
              </p:nvSpPr>
              <p:spPr>
                <a:xfrm>
                  <a:off x="3366088" y="4411307"/>
                  <a:ext cx="1200749" cy="105880"/>
                </a:xfrm>
                <a:custGeom>
                  <a:avLst/>
                  <a:gdLst>
                    <a:gd name="connsiteX0" fmla="*/ 910130 w 1200749"/>
                    <a:gd name="connsiteY0" fmla="*/ 56358 h 105880"/>
                    <a:gd name="connsiteX1" fmla="*/ 853773 w 1200749"/>
                    <a:gd name="connsiteY1" fmla="*/ 0 h 105880"/>
                    <a:gd name="connsiteX2" fmla="*/ 0 w 1200749"/>
                    <a:gd name="connsiteY2" fmla="*/ 0 h 105880"/>
                    <a:gd name="connsiteX3" fmla="*/ 0 w 1200749"/>
                    <a:gd name="connsiteY3" fmla="*/ 0 h 105880"/>
                    <a:gd name="connsiteX4" fmla="*/ 105880 w 1200749"/>
                    <a:gd name="connsiteY4" fmla="*/ 105881 h 105880"/>
                    <a:gd name="connsiteX5" fmla="*/ 1200750 w 1200749"/>
                    <a:gd name="connsiteY5" fmla="*/ 105881 h 105880"/>
                    <a:gd name="connsiteX6" fmla="*/ 1200750 w 1200749"/>
                    <a:gd name="connsiteY6" fmla="*/ 56358 h 105880"/>
                    <a:gd name="connsiteX7" fmla="*/ 910130 w 1200749"/>
                    <a:gd name="connsiteY7" fmla="*/ 56358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749" h="105880">
                      <a:moveTo>
                        <a:pt x="910130" y="56358"/>
                      </a:moveTo>
                      <a:cubicBezTo>
                        <a:pt x="879008" y="56358"/>
                        <a:pt x="853773" y="31123"/>
                        <a:pt x="853773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58460"/>
                        <a:pt x="47420" y="105881"/>
                        <a:pt x="105880" y="105881"/>
                      </a:cubicBezTo>
                      <a:lnTo>
                        <a:pt x="1200750" y="105881"/>
                      </a:lnTo>
                      <a:lnTo>
                        <a:pt x="1200750" y="56358"/>
                      </a:lnTo>
                      <a:lnTo>
                        <a:pt x="910130" y="56358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3" name="任意多边形: 形状 13252"/>
                <p:cNvSpPr/>
                <p:nvPr/>
              </p:nvSpPr>
              <p:spPr>
                <a:xfrm>
                  <a:off x="3181350" y="4517187"/>
                  <a:ext cx="1216731" cy="211760"/>
                </a:xfrm>
                <a:custGeom>
                  <a:avLst/>
                  <a:gdLst>
                    <a:gd name="connsiteX0" fmla="*/ 1110851 w 1216731"/>
                    <a:gd name="connsiteY0" fmla="*/ 0 h 211760"/>
                    <a:gd name="connsiteX1" fmla="*/ 0 w 1216731"/>
                    <a:gd name="connsiteY1" fmla="*/ 0 h 211760"/>
                    <a:gd name="connsiteX2" fmla="*/ 0 w 1216731"/>
                    <a:gd name="connsiteY2" fmla="*/ 49523 h 211760"/>
                    <a:gd name="connsiteX3" fmla="*/ 514156 w 1216731"/>
                    <a:gd name="connsiteY3" fmla="*/ 49523 h 211760"/>
                    <a:gd name="connsiteX4" fmla="*/ 570514 w 1216731"/>
                    <a:gd name="connsiteY4" fmla="*/ 105881 h 211760"/>
                    <a:gd name="connsiteX5" fmla="*/ 514156 w 1216731"/>
                    <a:gd name="connsiteY5" fmla="*/ 162238 h 211760"/>
                    <a:gd name="connsiteX6" fmla="*/ 0 w 1216731"/>
                    <a:gd name="connsiteY6" fmla="*/ 162238 h 211760"/>
                    <a:gd name="connsiteX7" fmla="*/ 0 w 1216731"/>
                    <a:gd name="connsiteY7" fmla="*/ 211761 h 211760"/>
                    <a:gd name="connsiteX8" fmla="*/ 1110851 w 1216731"/>
                    <a:gd name="connsiteY8" fmla="*/ 211761 h 211760"/>
                    <a:gd name="connsiteX9" fmla="*/ 1216732 w 1216731"/>
                    <a:gd name="connsiteY9" fmla="*/ 105881 h 211760"/>
                    <a:gd name="connsiteX10" fmla="*/ 1216732 w 1216731"/>
                    <a:gd name="connsiteY10" fmla="*/ 105881 h 211760"/>
                    <a:gd name="connsiteX11" fmla="*/ 1110851 w 1216731"/>
                    <a:gd name="connsiteY11" fmla="*/ 0 h 21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6731" h="211760">
                      <a:moveTo>
                        <a:pt x="1110851" y="0"/>
                      </a:moveTo>
                      <a:lnTo>
                        <a:pt x="0" y="0"/>
                      </a:lnTo>
                      <a:lnTo>
                        <a:pt x="0" y="49523"/>
                      </a:lnTo>
                      <a:lnTo>
                        <a:pt x="514156" y="49523"/>
                      </a:lnTo>
                      <a:cubicBezTo>
                        <a:pt x="545279" y="49523"/>
                        <a:pt x="570514" y="74758"/>
                        <a:pt x="570514" y="105881"/>
                      </a:cubicBezTo>
                      <a:cubicBezTo>
                        <a:pt x="570514" y="137003"/>
                        <a:pt x="545279" y="162238"/>
                        <a:pt x="514156" y="162238"/>
                      </a:cubicBezTo>
                      <a:lnTo>
                        <a:pt x="0" y="162238"/>
                      </a:lnTo>
                      <a:lnTo>
                        <a:pt x="0" y="211761"/>
                      </a:lnTo>
                      <a:lnTo>
                        <a:pt x="1110851" y="211761"/>
                      </a:lnTo>
                      <a:cubicBezTo>
                        <a:pt x="1169311" y="211761"/>
                        <a:pt x="1216732" y="164341"/>
                        <a:pt x="1216732" y="105881"/>
                      </a:cubicBezTo>
                      <a:lnTo>
                        <a:pt x="1216732" y="105881"/>
                      </a:lnTo>
                      <a:cubicBezTo>
                        <a:pt x="1216732" y="47420"/>
                        <a:pt x="1169417" y="0"/>
                        <a:pt x="1110851" y="0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4" name="任意多边形: 形状 13253"/>
                <p:cNvSpPr/>
                <p:nvPr/>
              </p:nvSpPr>
              <p:spPr>
                <a:xfrm>
                  <a:off x="3181350" y="4623068"/>
                  <a:ext cx="1216731" cy="105880"/>
                </a:xfrm>
                <a:custGeom>
                  <a:avLst/>
                  <a:gdLst>
                    <a:gd name="connsiteX0" fmla="*/ 570514 w 1216731"/>
                    <a:gd name="connsiteY0" fmla="*/ 0 h 105880"/>
                    <a:gd name="connsiteX1" fmla="*/ 514156 w 1216731"/>
                    <a:gd name="connsiteY1" fmla="*/ 56357 h 105880"/>
                    <a:gd name="connsiteX2" fmla="*/ 0 w 1216731"/>
                    <a:gd name="connsiteY2" fmla="*/ 56357 h 105880"/>
                    <a:gd name="connsiteX3" fmla="*/ 0 w 1216731"/>
                    <a:gd name="connsiteY3" fmla="*/ 105880 h 105880"/>
                    <a:gd name="connsiteX4" fmla="*/ 1110851 w 1216731"/>
                    <a:gd name="connsiteY4" fmla="*/ 105880 h 105880"/>
                    <a:gd name="connsiteX5" fmla="*/ 1216732 w 1216731"/>
                    <a:gd name="connsiteY5" fmla="*/ 0 h 105880"/>
                    <a:gd name="connsiteX6" fmla="*/ 1216732 w 1216731"/>
                    <a:gd name="connsiteY6" fmla="*/ 0 h 105880"/>
                    <a:gd name="connsiteX7" fmla="*/ 570514 w 1216731"/>
                    <a:gd name="connsiteY7" fmla="*/ 0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6731" h="105880">
                      <a:moveTo>
                        <a:pt x="570514" y="0"/>
                      </a:moveTo>
                      <a:cubicBezTo>
                        <a:pt x="570514" y="31123"/>
                        <a:pt x="545279" y="56357"/>
                        <a:pt x="514156" y="56357"/>
                      </a:cubicBezTo>
                      <a:lnTo>
                        <a:pt x="0" y="56357"/>
                      </a:lnTo>
                      <a:lnTo>
                        <a:pt x="0" y="105880"/>
                      </a:lnTo>
                      <a:lnTo>
                        <a:pt x="1110851" y="105880"/>
                      </a:lnTo>
                      <a:cubicBezTo>
                        <a:pt x="1169311" y="105880"/>
                        <a:pt x="1216732" y="58460"/>
                        <a:pt x="1216732" y="0"/>
                      </a:cubicBezTo>
                      <a:lnTo>
                        <a:pt x="1216732" y="0"/>
                      </a:lnTo>
                      <a:lnTo>
                        <a:pt x="570514" y="0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5" name="任意多边形: 形状 13254"/>
                <p:cNvSpPr/>
                <p:nvPr/>
              </p:nvSpPr>
              <p:spPr>
                <a:xfrm>
                  <a:off x="4502384" y="435495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6" name="任意多边形: 形状 13255"/>
                <p:cNvSpPr/>
                <p:nvPr/>
              </p:nvSpPr>
              <p:spPr>
                <a:xfrm>
                  <a:off x="3238233" y="456671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57" name="图形 12978"/>
                <p:cNvGrpSpPr/>
                <p:nvPr/>
              </p:nvGrpSpPr>
              <p:grpSpPr>
                <a:xfrm>
                  <a:off x="3794972" y="4220890"/>
                  <a:ext cx="454177" cy="465895"/>
                  <a:chOff x="3794972" y="4220890"/>
                  <a:chExt cx="454177" cy="465895"/>
                </a:xfrm>
                <a:solidFill>
                  <a:srgbClr val="91CAF9"/>
                </a:solidFill>
              </p:grpSpPr>
              <p:sp>
                <p:nvSpPr>
                  <p:cNvPr id="13258" name="任意多边形: 形状 13257"/>
                  <p:cNvSpPr/>
                  <p:nvPr/>
                </p:nvSpPr>
                <p:spPr>
                  <a:xfrm>
                    <a:off x="3794972" y="4220890"/>
                    <a:ext cx="361065" cy="465895"/>
                  </a:xfrm>
                  <a:custGeom>
                    <a:avLst/>
                    <a:gdLst>
                      <a:gd name="connsiteX0" fmla="*/ 68134 w 361065"/>
                      <a:gd name="connsiteY0" fmla="*/ 72655 h 465895"/>
                      <a:gd name="connsiteX1" fmla="*/ 38273 w 361065"/>
                      <a:gd name="connsiteY1" fmla="*/ 112925 h 465895"/>
                      <a:gd name="connsiteX2" fmla="*/ 0 w 361065"/>
                      <a:gd name="connsiteY2" fmla="*/ 465895 h 465895"/>
                      <a:gd name="connsiteX3" fmla="*/ 49102 w 361065"/>
                      <a:gd name="connsiteY3" fmla="*/ 465895 h 465895"/>
                      <a:gd name="connsiteX4" fmla="*/ 96207 w 361065"/>
                      <a:gd name="connsiteY4" fmla="*/ 155088 h 465895"/>
                      <a:gd name="connsiteX5" fmla="*/ 103042 w 361065"/>
                      <a:gd name="connsiteY5" fmla="*/ 145625 h 465895"/>
                      <a:gd name="connsiteX6" fmla="*/ 361066 w 361065"/>
                      <a:gd name="connsiteY6" fmla="*/ 25971 h 465895"/>
                      <a:gd name="connsiteX7" fmla="*/ 272745 w 361065"/>
                      <a:gd name="connsiteY7" fmla="*/ 0 h 465895"/>
                      <a:gd name="connsiteX8" fmla="*/ 68134 w 361065"/>
                      <a:gd name="connsiteY8" fmla="*/ 72655 h 465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065" h="465895">
                        <a:moveTo>
                          <a:pt x="68134" y="72655"/>
                        </a:moveTo>
                        <a:cubicBezTo>
                          <a:pt x="50890" y="79384"/>
                          <a:pt x="38273" y="94315"/>
                          <a:pt x="38273" y="112925"/>
                        </a:cubicBezTo>
                        <a:lnTo>
                          <a:pt x="0" y="465895"/>
                        </a:lnTo>
                        <a:lnTo>
                          <a:pt x="49102" y="465895"/>
                        </a:lnTo>
                        <a:lnTo>
                          <a:pt x="96207" y="155088"/>
                        </a:lnTo>
                        <a:cubicBezTo>
                          <a:pt x="96312" y="154457"/>
                          <a:pt x="97574" y="148674"/>
                          <a:pt x="103042" y="145625"/>
                        </a:cubicBezTo>
                        <a:cubicBezTo>
                          <a:pt x="147938" y="120075"/>
                          <a:pt x="355493" y="25971"/>
                          <a:pt x="361066" y="25971"/>
                        </a:cubicBezTo>
                        <a:lnTo>
                          <a:pt x="272745" y="0"/>
                        </a:lnTo>
                        <a:cubicBezTo>
                          <a:pt x="272850" y="105"/>
                          <a:pt x="159294" y="37221"/>
                          <a:pt x="68134" y="72655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9" name="任意多边形: 形状 13258"/>
                  <p:cNvSpPr/>
                  <p:nvPr/>
                </p:nvSpPr>
                <p:spPr>
                  <a:xfrm>
                    <a:off x="3900327" y="4236241"/>
                    <a:ext cx="348823" cy="450438"/>
                  </a:xfrm>
                  <a:custGeom>
                    <a:avLst/>
                    <a:gdLst>
                      <a:gd name="connsiteX0" fmla="*/ 341509 w 348823"/>
                      <a:gd name="connsiteY0" fmla="*/ 7676 h 450438"/>
                      <a:gd name="connsiteX1" fmla="*/ 233736 w 348823"/>
                      <a:gd name="connsiteY1" fmla="*/ 0 h 450438"/>
                      <a:gd name="connsiteX2" fmla="*/ 33857 w 348823"/>
                      <a:gd name="connsiteY2" fmla="*/ 64769 h 450438"/>
                      <a:gd name="connsiteX3" fmla="*/ 4837 w 348823"/>
                      <a:gd name="connsiteY3" fmla="*/ 104724 h 450438"/>
                      <a:gd name="connsiteX4" fmla="*/ 0 w 348823"/>
                      <a:gd name="connsiteY4" fmla="*/ 450439 h 450438"/>
                      <a:gd name="connsiteX5" fmla="*/ 49103 w 348823"/>
                      <a:gd name="connsiteY5" fmla="*/ 450439 h 450438"/>
                      <a:gd name="connsiteX6" fmla="*/ 81382 w 348823"/>
                      <a:gd name="connsiteY6" fmla="*/ 147307 h 450438"/>
                      <a:gd name="connsiteX7" fmla="*/ 103462 w 348823"/>
                      <a:gd name="connsiteY7" fmla="*/ 128697 h 450438"/>
                      <a:gd name="connsiteX8" fmla="*/ 326368 w 348823"/>
                      <a:gd name="connsiteY8" fmla="*/ 95786 h 450438"/>
                      <a:gd name="connsiteX9" fmla="*/ 341509 w 348823"/>
                      <a:gd name="connsiteY9" fmla="*/ 7676 h 45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8823" h="450438">
                        <a:moveTo>
                          <a:pt x="341509" y="7676"/>
                        </a:moveTo>
                        <a:lnTo>
                          <a:pt x="233736" y="0"/>
                        </a:lnTo>
                        <a:cubicBezTo>
                          <a:pt x="219647" y="0"/>
                          <a:pt x="92107" y="45948"/>
                          <a:pt x="33857" y="64769"/>
                        </a:cubicBezTo>
                        <a:cubicBezTo>
                          <a:pt x="16508" y="70342"/>
                          <a:pt x="4837" y="86534"/>
                          <a:pt x="4837" y="104724"/>
                        </a:cubicBezTo>
                        <a:lnTo>
                          <a:pt x="0" y="450439"/>
                        </a:lnTo>
                        <a:lnTo>
                          <a:pt x="49103" y="450439"/>
                        </a:lnTo>
                        <a:lnTo>
                          <a:pt x="81382" y="147307"/>
                        </a:lnTo>
                        <a:cubicBezTo>
                          <a:pt x="82854" y="136372"/>
                          <a:pt x="92422" y="129328"/>
                          <a:pt x="103462" y="128697"/>
                        </a:cubicBezTo>
                        <a:cubicBezTo>
                          <a:pt x="221329" y="122598"/>
                          <a:pt x="288516" y="106406"/>
                          <a:pt x="326368" y="95786"/>
                        </a:cubicBezTo>
                        <a:cubicBezTo>
                          <a:pt x="365587" y="85062"/>
                          <a:pt x="341509" y="7676"/>
                          <a:pt x="341509" y="7676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60" name="任意多边形: 形状 13259"/>
                <p:cNvSpPr/>
                <p:nvPr/>
              </p:nvSpPr>
              <p:spPr>
                <a:xfrm>
                  <a:off x="4040602" y="3919231"/>
                  <a:ext cx="296324" cy="332677"/>
                </a:xfrm>
                <a:custGeom>
                  <a:avLst/>
                  <a:gdLst>
                    <a:gd name="connsiteX0" fmla="*/ 226574 w 296324"/>
                    <a:gd name="connsiteY0" fmla="*/ 54044 h 332677"/>
                    <a:gd name="connsiteX1" fmla="*/ 216060 w 296324"/>
                    <a:gd name="connsiteY1" fmla="*/ 43004 h 332677"/>
                    <a:gd name="connsiteX2" fmla="*/ 193033 w 296324"/>
                    <a:gd name="connsiteY2" fmla="*/ 31123 h 332677"/>
                    <a:gd name="connsiteX3" fmla="*/ 138674 w 296324"/>
                    <a:gd name="connsiteY3" fmla="*/ 1052 h 332677"/>
                    <a:gd name="connsiteX4" fmla="*/ 137307 w 296324"/>
                    <a:gd name="connsiteY4" fmla="*/ 0 h 332677"/>
                    <a:gd name="connsiteX5" fmla="*/ 135519 w 296324"/>
                    <a:gd name="connsiteY5" fmla="*/ 4837 h 332677"/>
                    <a:gd name="connsiteX6" fmla="*/ 75061 w 296324"/>
                    <a:gd name="connsiteY6" fmla="*/ 33962 h 332677"/>
                    <a:gd name="connsiteX7" fmla="*/ 57923 w 296324"/>
                    <a:gd name="connsiteY7" fmla="*/ 14931 h 332677"/>
                    <a:gd name="connsiteX8" fmla="*/ 15129 w 296324"/>
                    <a:gd name="connsiteY8" fmla="*/ 38167 h 332677"/>
                    <a:gd name="connsiteX9" fmla="*/ 93 w 296324"/>
                    <a:gd name="connsiteY9" fmla="*/ 73076 h 332677"/>
                    <a:gd name="connsiteX10" fmla="*/ 8610 w 296324"/>
                    <a:gd name="connsiteY10" fmla="*/ 75389 h 332677"/>
                    <a:gd name="connsiteX11" fmla="*/ 49090 w 296324"/>
                    <a:gd name="connsiteY11" fmla="*/ 209238 h 332677"/>
                    <a:gd name="connsiteX12" fmla="*/ 49090 w 296324"/>
                    <a:gd name="connsiteY12" fmla="*/ 228584 h 332677"/>
                    <a:gd name="connsiteX13" fmla="*/ 15129 w 296324"/>
                    <a:gd name="connsiteY13" fmla="*/ 226061 h 332677"/>
                    <a:gd name="connsiteX14" fmla="*/ 17127 w 296324"/>
                    <a:gd name="connsiteY14" fmla="*/ 303973 h 332677"/>
                    <a:gd name="connsiteX15" fmla="*/ 42782 w 296324"/>
                    <a:gd name="connsiteY15" fmla="*/ 319955 h 332677"/>
                    <a:gd name="connsiteX16" fmla="*/ 76743 w 296324"/>
                    <a:gd name="connsiteY16" fmla="*/ 320901 h 332677"/>
                    <a:gd name="connsiteX17" fmla="*/ 88940 w 296324"/>
                    <a:gd name="connsiteY17" fmla="*/ 321427 h 332677"/>
                    <a:gd name="connsiteX18" fmla="*/ 129421 w 296324"/>
                    <a:gd name="connsiteY18" fmla="*/ 321111 h 332677"/>
                    <a:gd name="connsiteX19" fmla="*/ 131419 w 296324"/>
                    <a:gd name="connsiteY19" fmla="*/ 321216 h 332677"/>
                    <a:gd name="connsiteX20" fmla="*/ 154025 w 296324"/>
                    <a:gd name="connsiteY20" fmla="*/ 321006 h 332677"/>
                    <a:gd name="connsiteX21" fmla="*/ 191771 w 296324"/>
                    <a:gd name="connsiteY21" fmla="*/ 332677 h 332677"/>
                    <a:gd name="connsiteX22" fmla="*/ 201129 w 296324"/>
                    <a:gd name="connsiteY22" fmla="*/ 324055 h 332677"/>
                    <a:gd name="connsiteX23" fmla="*/ 200183 w 296324"/>
                    <a:gd name="connsiteY23" fmla="*/ 271588 h 332677"/>
                    <a:gd name="connsiteX24" fmla="*/ 200183 w 296324"/>
                    <a:gd name="connsiteY24" fmla="*/ 271588 h 332677"/>
                    <a:gd name="connsiteX25" fmla="*/ 296285 w 296324"/>
                    <a:gd name="connsiteY25" fmla="*/ 245933 h 332677"/>
                    <a:gd name="connsiteX26" fmla="*/ 226574 w 296324"/>
                    <a:gd name="connsiteY26" fmla="*/ 54044 h 332677"/>
                    <a:gd name="connsiteX27" fmla="*/ 246447 w 296324"/>
                    <a:gd name="connsiteY27" fmla="*/ 223958 h 332677"/>
                    <a:gd name="connsiteX28" fmla="*/ 195977 w 296324"/>
                    <a:gd name="connsiteY28" fmla="*/ 229320 h 332677"/>
                    <a:gd name="connsiteX29" fmla="*/ 193138 w 296324"/>
                    <a:gd name="connsiteY29" fmla="*/ 123019 h 332677"/>
                    <a:gd name="connsiteX30" fmla="*/ 246447 w 296324"/>
                    <a:gd name="connsiteY30" fmla="*/ 223958 h 33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6324" h="332677">
                      <a:moveTo>
                        <a:pt x="226574" y="54044"/>
                      </a:moveTo>
                      <a:cubicBezTo>
                        <a:pt x="224366" y="49208"/>
                        <a:pt x="220686" y="45422"/>
                        <a:pt x="216060" y="43004"/>
                      </a:cubicBezTo>
                      <a:lnTo>
                        <a:pt x="193033" y="31123"/>
                      </a:lnTo>
                      <a:cubicBezTo>
                        <a:pt x="193033" y="31123"/>
                        <a:pt x="150029" y="9568"/>
                        <a:pt x="138674" y="1052"/>
                      </a:cubicBezTo>
                      <a:lnTo>
                        <a:pt x="137307" y="0"/>
                      </a:lnTo>
                      <a:lnTo>
                        <a:pt x="135519" y="4837"/>
                      </a:lnTo>
                      <a:cubicBezTo>
                        <a:pt x="135519" y="4837"/>
                        <a:pt x="102293" y="39534"/>
                        <a:pt x="75061" y="33962"/>
                      </a:cubicBezTo>
                      <a:cubicBezTo>
                        <a:pt x="68752" y="32700"/>
                        <a:pt x="57923" y="14931"/>
                        <a:pt x="57923" y="14931"/>
                      </a:cubicBezTo>
                      <a:lnTo>
                        <a:pt x="15129" y="38167"/>
                      </a:lnTo>
                      <a:cubicBezTo>
                        <a:pt x="1775" y="45422"/>
                        <a:pt x="-538" y="57935"/>
                        <a:pt x="93" y="73076"/>
                      </a:cubicBezTo>
                      <a:lnTo>
                        <a:pt x="8610" y="75389"/>
                      </a:lnTo>
                      <a:lnTo>
                        <a:pt x="49090" y="209238"/>
                      </a:lnTo>
                      <a:lnTo>
                        <a:pt x="49090" y="228584"/>
                      </a:lnTo>
                      <a:lnTo>
                        <a:pt x="15129" y="226061"/>
                      </a:lnTo>
                      <a:cubicBezTo>
                        <a:pt x="21543" y="301029"/>
                        <a:pt x="16075" y="250139"/>
                        <a:pt x="17127" y="303973"/>
                      </a:cubicBezTo>
                      <a:lnTo>
                        <a:pt x="42782" y="319955"/>
                      </a:lnTo>
                      <a:lnTo>
                        <a:pt x="76743" y="320901"/>
                      </a:lnTo>
                      <a:lnTo>
                        <a:pt x="88940" y="321427"/>
                      </a:lnTo>
                      <a:cubicBezTo>
                        <a:pt x="104186" y="319219"/>
                        <a:pt x="114385" y="319429"/>
                        <a:pt x="129421" y="321111"/>
                      </a:cubicBezTo>
                      <a:cubicBezTo>
                        <a:pt x="130052" y="321216"/>
                        <a:pt x="130788" y="321216"/>
                        <a:pt x="131419" y="321216"/>
                      </a:cubicBezTo>
                      <a:lnTo>
                        <a:pt x="154025" y="321006"/>
                      </a:lnTo>
                      <a:lnTo>
                        <a:pt x="191771" y="332677"/>
                      </a:lnTo>
                      <a:lnTo>
                        <a:pt x="201129" y="324055"/>
                      </a:lnTo>
                      <a:cubicBezTo>
                        <a:pt x="201129" y="324055"/>
                        <a:pt x="201655" y="328997"/>
                        <a:pt x="200183" y="271588"/>
                      </a:cubicBezTo>
                      <a:cubicBezTo>
                        <a:pt x="200183" y="271588"/>
                        <a:pt x="200183" y="271588"/>
                        <a:pt x="200183" y="271588"/>
                      </a:cubicBezTo>
                      <a:cubicBezTo>
                        <a:pt x="283773" y="271588"/>
                        <a:pt x="294498" y="254029"/>
                        <a:pt x="296285" y="245933"/>
                      </a:cubicBezTo>
                      <a:cubicBezTo>
                        <a:pt x="297967" y="237837"/>
                        <a:pt x="245500" y="95787"/>
                        <a:pt x="226574" y="54044"/>
                      </a:cubicBezTo>
                      <a:close/>
                      <a:moveTo>
                        <a:pt x="246447" y="223958"/>
                      </a:moveTo>
                      <a:cubicBezTo>
                        <a:pt x="243292" y="225745"/>
                        <a:pt x="214798" y="228479"/>
                        <a:pt x="195977" y="229320"/>
                      </a:cubicBezTo>
                      <a:cubicBezTo>
                        <a:pt x="195346" y="189155"/>
                        <a:pt x="193138" y="145310"/>
                        <a:pt x="193138" y="123019"/>
                      </a:cubicBezTo>
                      <a:cubicBezTo>
                        <a:pt x="218373" y="160240"/>
                        <a:pt x="250968" y="221539"/>
                        <a:pt x="246447" y="223958"/>
                      </a:cubicBez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1" name="任意多边形: 形状 13260"/>
                <p:cNvSpPr/>
                <p:nvPr/>
              </p:nvSpPr>
              <p:spPr>
                <a:xfrm>
                  <a:off x="4015776" y="4134882"/>
                  <a:ext cx="54780" cy="25655"/>
                </a:xfrm>
                <a:custGeom>
                  <a:avLst/>
                  <a:gdLst>
                    <a:gd name="connsiteX0" fmla="*/ 50574 w 54780"/>
                    <a:gd name="connsiteY0" fmla="*/ 25655 h 25655"/>
                    <a:gd name="connsiteX1" fmla="*/ 54780 w 54780"/>
                    <a:gd name="connsiteY1" fmla="*/ 21239 h 25655"/>
                    <a:gd name="connsiteX2" fmla="*/ 47420 w 54780"/>
                    <a:gd name="connsiteY2" fmla="*/ 5573 h 25655"/>
                    <a:gd name="connsiteX3" fmla="*/ 11881 w 54780"/>
                    <a:gd name="connsiteY3" fmla="*/ 0 h 25655"/>
                    <a:gd name="connsiteX4" fmla="*/ 0 w 54780"/>
                    <a:gd name="connsiteY4" fmla="*/ 22606 h 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80" h="25655">
                      <a:moveTo>
                        <a:pt x="50574" y="25655"/>
                      </a:moveTo>
                      <a:lnTo>
                        <a:pt x="54780" y="21239"/>
                      </a:lnTo>
                      <a:lnTo>
                        <a:pt x="47420" y="5573"/>
                      </a:lnTo>
                      <a:lnTo>
                        <a:pt x="11881" y="0"/>
                      </a:lnTo>
                      <a:lnTo>
                        <a:pt x="0" y="22606"/>
                      </a:lnTo>
                      <a:close/>
                    </a:path>
                  </a:pathLst>
                </a:custGeom>
                <a:solidFill>
                  <a:srgbClr val="B0D6F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2" name="任意多边形: 形状 13261"/>
                <p:cNvSpPr/>
                <p:nvPr/>
              </p:nvSpPr>
              <p:spPr>
                <a:xfrm>
                  <a:off x="3930924" y="4128363"/>
                  <a:ext cx="267697" cy="22711"/>
                </a:xfrm>
                <a:custGeom>
                  <a:avLst/>
                  <a:gdLst>
                    <a:gd name="connsiteX0" fmla="*/ 158768 w 267697"/>
                    <a:gd name="connsiteY0" fmla="*/ 0 h 22711"/>
                    <a:gd name="connsiteX1" fmla="*/ 0 w 267697"/>
                    <a:gd name="connsiteY1" fmla="*/ 0 h 22711"/>
                    <a:gd name="connsiteX2" fmla="*/ 4416 w 267697"/>
                    <a:gd name="connsiteY2" fmla="*/ 13984 h 22711"/>
                    <a:gd name="connsiteX3" fmla="*/ 51836 w 267697"/>
                    <a:gd name="connsiteY3" fmla="*/ 15561 h 22711"/>
                    <a:gd name="connsiteX4" fmla="*/ 99677 w 267697"/>
                    <a:gd name="connsiteY4" fmla="*/ 16508 h 22711"/>
                    <a:gd name="connsiteX5" fmla="*/ 267698 w 267697"/>
                    <a:gd name="connsiteY5" fmla="*/ 22711 h 22711"/>
                    <a:gd name="connsiteX6" fmla="*/ 267698 w 267697"/>
                    <a:gd name="connsiteY6" fmla="*/ 5152 h 2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697" h="22711">
                      <a:moveTo>
                        <a:pt x="158768" y="0"/>
                      </a:moveTo>
                      <a:lnTo>
                        <a:pt x="0" y="0"/>
                      </a:lnTo>
                      <a:lnTo>
                        <a:pt x="4416" y="13984"/>
                      </a:lnTo>
                      <a:lnTo>
                        <a:pt x="51836" y="15561"/>
                      </a:lnTo>
                      <a:lnTo>
                        <a:pt x="99677" y="16508"/>
                      </a:lnTo>
                      <a:lnTo>
                        <a:pt x="267698" y="22711"/>
                      </a:lnTo>
                      <a:lnTo>
                        <a:pt x="267698" y="515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3" name="任意多边形: 形状 13262"/>
                <p:cNvSpPr/>
                <p:nvPr/>
              </p:nvSpPr>
              <p:spPr>
                <a:xfrm>
                  <a:off x="3892967" y="3994409"/>
                  <a:ext cx="196725" cy="133953"/>
                </a:xfrm>
                <a:custGeom>
                  <a:avLst/>
                  <a:gdLst>
                    <a:gd name="connsiteX0" fmla="*/ 156139 w 196725"/>
                    <a:gd name="connsiteY0" fmla="*/ 0 h 133953"/>
                    <a:gd name="connsiteX1" fmla="*/ 0 w 196725"/>
                    <a:gd name="connsiteY1" fmla="*/ 0 h 133953"/>
                    <a:gd name="connsiteX2" fmla="*/ 37957 w 196725"/>
                    <a:gd name="connsiteY2" fmla="*/ 133954 h 133953"/>
                    <a:gd name="connsiteX3" fmla="*/ 86429 w 196725"/>
                    <a:gd name="connsiteY3" fmla="*/ 133954 h 133953"/>
                    <a:gd name="connsiteX4" fmla="*/ 134164 w 196725"/>
                    <a:gd name="connsiteY4" fmla="*/ 133954 h 133953"/>
                    <a:gd name="connsiteX5" fmla="*/ 196725 w 196725"/>
                    <a:gd name="connsiteY5" fmla="*/ 133954 h 13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725" h="133953">
                      <a:moveTo>
                        <a:pt x="156139" y="0"/>
                      </a:moveTo>
                      <a:lnTo>
                        <a:pt x="0" y="0"/>
                      </a:lnTo>
                      <a:lnTo>
                        <a:pt x="37957" y="133954"/>
                      </a:lnTo>
                      <a:lnTo>
                        <a:pt x="86429" y="133954"/>
                      </a:lnTo>
                      <a:lnTo>
                        <a:pt x="134164" y="133954"/>
                      </a:lnTo>
                      <a:lnTo>
                        <a:pt x="196725" y="133954"/>
                      </a:lnTo>
                      <a:close/>
                    </a:path>
                  </a:pathLst>
                </a:custGeom>
                <a:solidFill>
                  <a:srgbClr val="9E9E9E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4" name="任意多边形: 形状 13263"/>
                <p:cNvSpPr/>
                <p:nvPr/>
              </p:nvSpPr>
              <p:spPr>
                <a:xfrm>
                  <a:off x="3979199" y="4093412"/>
                  <a:ext cx="49689" cy="63332"/>
                </a:xfrm>
                <a:custGeom>
                  <a:avLst/>
                  <a:gdLst>
                    <a:gd name="connsiteX0" fmla="*/ 34789 w 49689"/>
                    <a:gd name="connsiteY0" fmla="*/ 62815 h 63332"/>
                    <a:gd name="connsiteX1" fmla="*/ 14812 w 49689"/>
                    <a:gd name="connsiteY1" fmla="*/ 62499 h 63332"/>
                    <a:gd name="connsiteX2" fmla="*/ 4192 w 49689"/>
                    <a:gd name="connsiteY2" fmla="*/ 53247 h 63332"/>
                    <a:gd name="connsiteX3" fmla="*/ 92 w 49689"/>
                    <a:gd name="connsiteY3" fmla="*/ 18970 h 63332"/>
                    <a:gd name="connsiteX4" fmla="*/ 42675 w 49689"/>
                    <a:gd name="connsiteY4" fmla="*/ 22124 h 63332"/>
                    <a:gd name="connsiteX5" fmla="*/ 49299 w 49689"/>
                    <a:gd name="connsiteY5" fmla="*/ 41681 h 63332"/>
                    <a:gd name="connsiteX6" fmla="*/ 34789 w 49689"/>
                    <a:gd name="connsiteY6" fmla="*/ 62815 h 6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89" h="63332">
                      <a:moveTo>
                        <a:pt x="34789" y="62815"/>
                      </a:moveTo>
                      <a:cubicBezTo>
                        <a:pt x="29742" y="63551"/>
                        <a:pt x="23328" y="63551"/>
                        <a:pt x="14812" y="62499"/>
                      </a:cubicBezTo>
                      <a:cubicBezTo>
                        <a:pt x="9765" y="61869"/>
                        <a:pt x="5559" y="58189"/>
                        <a:pt x="4192" y="53247"/>
                      </a:cubicBezTo>
                      <a:cubicBezTo>
                        <a:pt x="1353" y="42837"/>
                        <a:pt x="-434" y="26014"/>
                        <a:pt x="92" y="18970"/>
                      </a:cubicBezTo>
                      <a:cubicBezTo>
                        <a:pt x="2089" y="-7737"/>
                        <a:pt x="31740" y="-5844"/>
                        <a:pt x="42675" y="22124"/>
                      </a:cubicBezTo>
                      <a:cubicBezTo>
                        <a:pt x="44568" y="27066"/>
                        <a:pt x="47932" y="35162"/>
                        <a:pt x="49299" y="41681"/>
                      </a:cubicBezTo>
                      <a:cubicBezTo>
                        <a:pt x="51402" y="51564"/>
                        <a:pt x="44778" y="61343"/>
                        <a:pt x="34789" y="62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5" name="任意多边形: 形状 13264"/>
                <p:cNvSpPr/>
                <p:nvPr/>
              </p:nvSpPr>
              <p:spPr>
                <a:xfrm>
                  <a:off x="4103923" y="4147710"/>
                  <a:ext cx="112679" cy="33865"/>
                </a:xfrm>
                <a:custGeom>
                  <a:avLst/>
                  <a:gdLst>
                    <a:gd name="connsiteX0" fmla="*/ 102165 w 112679"/>
                    <a:gd name="connsiteY0" fmla="*/ 8517 h 33865"/>
                    <a:gd name="connsiteX1" fmla="*/ 83554 w 112679"/>
                    <a:gd name="connsiteY1" fmla="*/ 2944 h 33865"/>
                    <a:gd name="connsiteX2" fmla="*/ 2908 w 112679"/>
                    <a:gd name="connsiteY2" fmla="*/ 0 h 33865"/>
                    <a:gd name="connsiteX3" fmla="*/ 35608 w 112679"/>
                    <a:gd name="connsiteY3" fmla="*/ 19872 h 33865"/>
                    <a:gd name="connsiteX4" fmla="*/ 87129 w 112679"/>
                    <a:gd name="connsiteY4" fmla="*/ 33857 h 33865"/>
                    <a:gd name="connsiteX5" fmla="*/ 112679 w 112679"/>
                    <a:gd name="connsiteY5" fmla="*/ 33857 h 33865"/>
                    <a:gd name="connsiteX6" fmla="*/ 112679 w 112679"/>
                    <a:gd name="connsiteY6" fmla="*/ 8727 h 33865"/>
                    <a:gd name="connsiteX7" fmla="*/ 102165 w 112679"/>
                    <a:gd name="connsiteY7" fmla="*/ 8517 h 3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79" h="33865">
                      <a:moveTo>
                        <a:pt x="102165" y="8517"/>
                      </a:moveTo>
                      <a:lnTo>
                        <a:pt x="83554" y="2944"/>
                      </a:lnTo>
                      <a:lnTo>
                        <a:pt x="2908" y="0"/>
                      </a:lnTo>
                      <a:cubicBezTo>
                        <a:pt x="2908" y="0"/>
                        <a:pt x="-14441" y="19241"/>
                        <a:pt x="35608" y="19872"/>
                      </a:cubicBezTo>
                      <a:cubicBezTo>
                        <a:pt x="66836" y="20293"/>
                        <a:pt x="79979" y="34277"/>
                        <a:pt x="87129" y="33857"/>
                      </a:cubicBezTo>
                      <a:lnTo>
                        <a:pt x="112679" y="33857"/>
                      </a:lnTo>
                      <a:lnTo>
                        <a:pt x="112679" y="8727"/>
                      </a:lnTo>
                      <a:lnTo>
                        <a:pt x="102165" y="85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6" name="任意多边形: 形状 13265"/>
                <p:cNvSpPr/>
                <p:nvPr/>
              </p:nvSpPr>
              <p:spPr>
                <a:xfrm>
                  <a:off x="4056564" y="3795896"/>
                  <a:ext cx="121765" cy="156878"/>
                </a:xfrm>
                <a:custGeom>
                  <a:avLst/>
                  <a:gdLst>
                    <a:gd name="connsiteX0" fmla="*/ 41961 w 121765"/>
                    <a:gd name="connsiteY0" fmla="*/ 138055 h 156878"/>
                    <a:gd name="connsiteX1" fmla="*/ 45115 w 121765"/>
                    <a:gd name="connsiteY1" fmla="*/ 118603 h 156878"/>
                    <a:gd name="connsiteX2" fmla="*/ 17147 w 121765"/>
                    <a:gd name="connsiteY2" fmla="*/ 121442 h 156878"/>
                    <a:gd name="connsiteX3" fmla="*/ 14097 w 121765"/>
                    <a:gd name="connsiteY3" fmla="*/ 112189 h 156878"/>
                    <a:gd name="connsiteX4" fmla="*/ 11364 w 121765"/>
                    <a:gd name="connsiteY4" fmla="*/ 95366 h 156878"/>
                    <a:gd name="connsiteX5" fmla="*/ 9261 w 121765"/>
                    <a:gd name="connsiteY5" fmla="*/ 80646 h 156878"/>
                    <a:gd name="connsiteX6" fmla="*/ 8 w 121765"/>
                    <a:gd name="connsiteY6" fmla="*/ 76019 h 156878"/>
                    <a:gd name="connsiteX7" fmla="*/ 10838 w 121765"/>
                    <a:gd name="connsiteY7" fmla="*/ 51311 h 156878"/>
                    <a:gd name="connsiteX8" fmla="*/ 6422 w 121765"/>
                    <a:gd name="connsiteY8" fmla="*/ 23132 h 156878"/>
                    <a:gd name="connsiteX9" fmla="*/ 10522 w 121765"/>
                    <a:gd name="connsiteY9" fmla="*/ 8622 h 156878"/>
                    <a:gd name="connsiteX10" fmla="*/ 53421 w 121765"/>
                    <a:gd name="connsiteY10" fmla="*/ 0 h 156878"/>
                    <a:gd name="connsiteX11" fmla="*/ 82336 w 121765"/>
                    <a:gd name="connsiteY11" fmla="*/ 13458 h 156878"/>
                    <a:gd name="connsiteX12" fmla="*/ 111882 w 121765"/>
                    <a:gd name="connsiteY12" fmla="*/ 39745 h 156878"/>
                    <a:gd name="connsiteX13" fmla="*/ 109989 w 121765"/>
                    <a:gd name="connsiteY13" fmla="*/ 78543 h 156878"/>
                    <a:gd name="connsiteX14" fmla="*/ 105994 w 121765"/>
                    <a:gd name="connsiteY14" fmla="*/ 101044 h 156878"/>
                    <a:gd name="connsiteX15" fmla="*/ 121765 w 121765"/>
                    <a:gd name="connsiteY15" fmla="*/ 124176 h 156878"/>
                    <a:gd name="connsiteX16" fmla="*/ 116403 w 121765"/>
                    <a:gd name="connsiteY16" fmla="*/ 130800 h 156878"/>
                    <a:gd name="connsiteX17" fmla="*/ 64251 w 121765"/>
                    <a:gd name="connsiteY17" fmla="*/ 156876 h 156878"/>
                    <a:gd name="connsiteX18" fmla="*/ 41961 w 121765"/>
                    <a:gd name="connsiteY18" fmla="*/ 138055 h 15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765" h="156878">
                      <a:moveTo>
                        <a:pt x="41961" y="138055"/>
                      </a:moveTo>
                      <a:cubicBezTo>
                        <a:pt x="41961" y="138055"/>
                        <a:pt x="44800" y="129117"/>
                        <a:pt x="45115" y="118603"/>
                      </a:cubicBezTo>
                      <a:cubicBezTo>
                        <a:pt x="45115" y="118603"/>
                        <a:pt x="20406" y="123545"/>
                        <a:pt x="17147" y="121442"/>
                      </a:cubicBezTo>
                      <a:cubicBezTo>
                        <a:pt x="16200" y="120811"/>
                        <a:pt x="15149" y="117131"/>
                        <a:pt x="14097" y="112189"/>
                      </a:cubicBezTo>
                      <a:cubicBezTo>
                        <a:pt x="13046" y="107247"/>
                        <a:pt x="12100" y="101044"/>
                        <a:pt x="11364" y="95366"/>
                      </a:cubicBezTo>
                      <a:cubicBezTo>
                        <a:pt x="10312" y="87690"/>
                        <a:pt x="9471" y="81277"/>
                        <a:pt x="9261" y="80646"/>
                      </a:cubicBezTo>
                      <a:cubicBezTo>
                        <a:pt x="8840" y="79279"/>
                        <a:pt x="-307" y="78964"/>
                        <a:pt x="8" y="76019"/>
                      </a:cubicBezTo>
                      <a:cubicBezTo>
                        <a:pt x="323" y="73075"/>
                        <a:pt x="11679" y="53518"/>
                        <a:pt x="10838" y="51311"/>
                      </a:cubicBezTo>
                      <a:cubicBezTo>
                        <a:pt x="9997" y="49208"/>
                        <a:pt x="6632" y="29125"/>
                        <a:pt x="6422" y="23132"/>
                      </a:cubicBezTo>
                      <a:lnTo>
                        <a:pt x="10522" y="8622"/>
                      </a:lnTo>
                      <a:lnTo>
                        <a:pt x="53421" y="0"/>
                      </a:lnTo>
                      <a:lnTo>
                        <a:pt x="82336" y="13458"/>
                      </a:lnTo>
                      <a:lnTo>
                        <a:pt x="111882" y="39745"/>
                      </a:lnTo>
                      <a:lnTo>
                        <a:pt x="109989" y="78543"/>
                      </a:lnTo>
                      <a:lnTo>
                        <a:pt x="105994" y="101044"/>
                      </a:lnTo>
                      <a:cubicBezTo>
                        <a:pt x="105994" y="101044"/>
                        <a:pt x="109569" y="110507"/>
                        <a:pt x="121765" y="124176"/>
                      </a:cubicBezTo>
                      <a:cubicBezTo>
                        <a:pt x="121765" y="124176"/>
                        <a:pt x="121555" y="126068"/>
                        <a:pt x="116403" y="130800"/>
                      </a:cubicBezTo>
                      <a:cubicBezTo>
                        <a:pt x="115772" y="131431"/>
                        <a:pt x="93376" y="157191"/>
                        <a:pt x="64251" y="156876"/>
                      </a:cubicBezTo>
                      <a:cubicBezTo>
                        <a:pt x="44169" y="156770"/>
                        <a:pt x="41961" y="138055"/>
                        <a:pt x="41961" y="138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7" name="任意多边形: 形状 13266"/>
                <p:cNvSpPr/>
                <p:nvPr/>
              </p:nvSpPr>
              <p:spPr>
                <a:xfrm>
                  <a:off x="4095055" y="3918180"/>
                  <a:ext cx="87059" cy="38693"/>
                </a:xfrm>
                <a:custGeom>
                  <a:avLst/>
                  <a:gdLst>
                    <a:gd name="connsiteX0" fmla="*/ 28915 w 87059"/>
                    <a:gd name="connsiteY0" fmla="*/ 38693 h 38693"/>
                    <a:gd name="connsiteX1" fmla="*/ 21449 w 87059"/>
                    <a:gd name="connsiteY1" fmla="*/ 37852 h 38693"/>
                    <a:gd name="connsiteX2" fmla="*/ 0 w 87059"/>
                    <a:gd name="connsiteY2" fmla="*/ 17664 h 38693"/>
                    <a:gd name="connsiteX3" fmla="*/ 7255 w 87059"/>
                    <a:gd name="connsiteY3" fmla="*/ 15351 h 38693"/>
                    <a:gd name="connsiteX4" fmla="*/ 3680 w 87059"/>
                    <a:gd name="connsiteY4" fmla="*/ 16508 h 38693"/>
                    <a:gd name="connsiteX5" fmla="*/ 7255 w 87059"/>
                    <a:gd name="connsiteY5" fmla="*/ 15351 h 38693"/>
                    <a:gd name="connsiteX6" fmla="*/ 23342 w 87059"/>
                    <a:gd name="connsiteY6" fmla="*/ 30492 h 38693"/>
                    <a:gd name="connsiteX7" fmla="*/ 81697 w 87059"/>
                    <a:gd name="connsiteY7" fmla="*/ 0 h 38693"/>
                    <a:gd name="connsiteX8" fmla="*/ 87060 w 87059"/>
                    <a:gd name="connsiteY8" fmla="*/ 5468 h 38693"/>
                    <a:gd name="connsiteX9" fmla="*/ 28915 w 87059"/>
                    <a:gd name="connsiteY9" fmla="*/ 38693 h 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059" h="38693">
                      <a:moveTo>
                        <a:pt x="28915" y="38693"/>
                      </a:moveTo>
                      <a:cubicBezTo>
                        <a:pt x="26286" y="38693"/>
                        <a:pt x="23868" y="38378"/>
                        <a:pt x="21449" y="37852"/>
                      </a:cubicBezTo>
                      <a:cubicBezTo>
                        <a:pt x="5467" y="33857"/>
                        <a:pt x="210" y="18295"/>
                        <a:pt x="0" y="17664"/>
                      </a:cubicBezTo>
                      <a:lnTo>
                        <a:pt x="7255" y="15351"/>
                      </a:lnTo>
                      <a:lnTo>
                        <a:pt x="3680" y="16508"/>
                      </a:lnTo>
                      <a:lnTo>
                        <a:pt x="7255" y="15351"/>
                      </a:lnTo>
                      <a:cubicBezTo>
                        <a:pt x="7465" y="15877"/>
                        <a:pt x="11461" y="27653"/>
                        <a:pt x="23342" y="30492"/>
                      </a:cubicBezTo>
                      <a:cubicBezTo>
                        <a:pt x="33226" y="32910"/>
                        <a:pt x="51416" y="29546"/>
                        <a:pt x="81697" y="0"/>
                      </a:cubicBezTo>
                      <a:lnTo>
                        <a:pt x="87060" y="5468"/>
                      </a:lnTo>
                      <a:cubicBezTo>
                        <a:pt x="64348" y="27443"/>
                        <a:pt x="44897" y="38693"/>
                        <a:pt x="28915" y="38693"/>
                      </a:cubicBezTo>
                      <a:close/>
                    </a:path>
                  </a:pathLst>
                </a:custGeom>
                <a:solidFill>
                  <a:srgbClr val="27252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68" name="图形 12978"/>
                <p:cNvGrpSpPr/>
                <p:nvPr/>
              </p:nvGrpSpPr>
              <p:grpSpPr>
                <a:xfrm>
                  <a:off x="3724210" y="4683000"/>
                  <a:ext cx="123755" cy="49733"/>
                  <a:chOff x="3724210" y="4683000"/>
                  <a:chExt cx="123755" cy="49733"/>
                </a:xfrm>
                <a:solidFill>
                  <a:srgbClr val="777777"/>
                </a:solidFill>
              </p:grpSpPr>
              <p:sp>
                <p:nvSpPr>
                  <p:cNvPr id="13269" name="任意多边形: 形状 13268"/>
                  <p:cNvSpPr/>
                  <p:nvPr/>
                </p:nvSpPr>
                <p:spPr>
                  <a:xfrm>
                    <a:off x="3727785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0" name="任意多边形: 形状 13269"/>
                  <p:cNvSpPr/>
                  <p:nvPr/>
                </p:nvSpPr>
                <p:spPr>
                  <a:xfrm>
                    <a:off x="3724210" y="4683000"/>
                    <a:ext cx="123755" cy="49733"/>
                  </a:xfrm>
                  <a:custGeom>
                    <a:avLst/>
                    <a:gdLst>
                      <a:gd name="connsiteX0" fmla="*/ 123755 w 123755"/>
                      <a:gd name="connsiteY0" fmla="*/ 49733 h 49733"/>
                      <a:gd name="connsiteX1" fmla="*/ 0 w 123755"/>
                      <a:gd name="connsiteY1" fmla="*/ 49733 h 49733"/>
                      <a:gd name="connsiteX2" fmla="*/ 0 w 123755"/>
                      <a:gd name="connsiteY2" fmla="*/ 42899 h 49733"/>
                      <a:gd name="connsiteX3" fmla="*/ 18505 w 123755"/>
                      <a:gd name="connsiteY3" fmla="*/ 17139 h 49733"/>
                      <a:gd name="connsiteX4" fmla="*/ 70131 w 123755"/>
                      <a:gd name="connsiteY4" fmla="*/ 0 h 49733"/>
                      <a:gd name="connsiteX5" fmla="*/ 123650 w 123755"/>
                      <a:gd name="connsiteY5" fmla="*/ 0 h 49733"/>
                      <a:gd name="connsiteX6" fmla="*/ 123650 w 123755"/>
                      <a:gd name="connsiteY6" fmla="*/ 49733 h 49733"/>
                      <a:gd name="connsiteX7" fmla="*/ 7570 w 123755"/>
                      <a:gd name="connsiteY7" fmla="*/ 42163 h 49733"/>
                      <a:gd name="connsiteX8" fmla="*/ 116079 w 123755"/>
                      <a:gd name="connsiteY8" fmla="*/ 42163 h 49733"/>
                      <a:gd name="connsiteX9" fmla="*/ 116079 w 123755"/>
                      <a:gd name="connsiteY9" fmla="*/ 7676 h 49733"/>
                      <a:gd name="connsiteX10" fmla="*/ 71393 w 123755"/>
                      <a:gd name="connsiteY10" fmla="*/ 7676 h 49733"/>
                      <a:gd name="connsiteX11" fmla="*/ 20924 w 123755"/>
                      <a:gd name="connsiteY11" fmla="*/ 24394 h 49733"/>
                      <a:gd name="connsiteX12" fmla="*/ 7570 w 123755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5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248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71" name="图形 12978"/>
                <p:cNvGrpSpPr/>
                <p:nvPr/>
              </p:nvGrpSpPr>
              <p:grpSpPr>
                <a:xfrm>
                  <a:off x="3829565" y="4683000"/>
                  <a:ext cx="123754" cy="49733"/>
                  <a:chOff x="3829565" y="4683000"/>
                  <a:chExt cx="123754" cy="49733"/>
                </a:xfrm>
                <a:solidFill>
                  <a:srgbClr val="777777"/>
                </a:solidFill>
              </p:grpSpPr>
              <p:sp>
                <p:nvSpPr>
                  <p:cNvPr id="13272" name="任意多边形: 形状 13271"/>
                  <p:cNvSpPr/>
                  <p:nvPr/>
                </p:nvSpPr>
                <p:spPr>
                  <a:xfrm>
                    <a:off x="3833140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3" name="任意多边形: 形状 13272"/>
                  <p:cNvSpPr/>
                  <p:nvPr/>
                </p:nvSpPr>
                <p:spPr>
                  <a:xfrm>
                    <a:off x="3829565" y="4683000"/>
                    <a:ext cx="123754" cy="49733"/>
                  </a:xfrm>
                  <a:custGeom>
                    <a:avLst/>
                    <a:gdLst>
                      <a:gd name="connsiteX0" fmla="*/ 123755 w 123754"/>
                      <a:gd name="connsiteY0" fmla="*/ 49733 h 49733"/>
                      <a:gd name="connsiteX1" fmla="*/ 0 w 123754"/>
                      <a:gd name="connsiteY1" fmla="*/ 49733 h 49733"/>
                      <a:gd name="connsiteX2" fmla="*/ 0 w 123754"/>
                      <a:gd name="connsiteY2" fmla="*/ 42899 h 49733"/>
                      <a:gd name="connsiteX3" fmla="*/ 18505 w 123754"/>
                      <a:gd name="connsiteY3" fmla="*/ 17139 h 49733"/>
                      <a:gd name="connsiteX4" fmla="*/ 70131 w 123754"/>
                      <a:gd name="connsiteY4" fmla="*/ 0 h 49733"/>
                      <a:gd name="connsiteX5" fmla="*/ 123650 w 123754"/>
                      <a:gd name="connsiteY5" fmla="*/ 0 h 49733"/>
                      <a:gd name="connsiteX6" fmla="*/ 123650 w 123754"/>
                      <a:gd name="connsiteY6" fmla="*/ 49733 h 49733"/>
                      <a:gd name="connsiteX7" fmla="*/ 7570 w 123754"/>
                      <a:gd name="connsiteY7" fmla="*/ 42163 h 49733"/>
                      <a:gd name="connsiteX8" fmla="*/ 116079 w 123754"/>
                      <a:gd name="connsiteY8" fmla="*/ 42163 h 49733"/>
                      <a:gd name="connsiteX9" fmla="*/ 116079 w 123754"/>
                      <a:gd name="connsiteY9" fmla="*/ 7676 h 49733"/>
                      <a:gd name="connsiteX10" fmla="*/ 71393 w 123754"/>
                      <a:gd name="connsiteY10" fmla="*/ 7676 h 49733"/>
                      <a:gd name="connsiteX11" fmla="*/ 20924 w 123754"/>
                      <a:gd name="connsiteY11" fmla="*/ 24394 h 49733"/>
                      <a:gd name="connsiteX12" fmla="*/ 7570 w 123754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4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143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74" name="任意多边形: 形状 13273"/>
                <p:cNvSpPr/>
                <p:nvPr/>
              </p:nvSpPr>
              <p:spPr>
                <a:xfrm>
                  <a:off x="4103961" y="4131728"/>
                  <a:ext cx="231429" cy="58775"/>
                </a:xfrm>
                <a:custGeom>
                  <a:avLst/>
                  <a:gdLst>
                    <a:gd name="connsiteX0" fmla="*/ 58702 w 231429"/>
                    <a:gd name="connsiteY0" fmla="*/ 16928 h 58775"/>
                    <a:gd name="connsiteX1" fmla="*/ 86460 w 231429"/>
                    <a:gd name="connsiteY1" fmla="*/ 32910 h 58775"/>
                    <a:gd name="connsiteX2" fmla="*/ 112536 w 231429"/>
                    <a:gd name="connsiteY2" fmla="*/ 39009 h 58775"/>
                    <a:gd name="connsiteX3" fmla="*/ 223253 w 231429"/>
                    <a:gd name="connsiteY3" fmla="*/ 0 h 58775"/>
                    <a:gd name="connsiteX4" fmla="*/ 225461 w 231429"/>
                    <a:gd name="connsiteY4" fmla="*/ 43950 h 58775"/>
                    <a:gd name="connsiteX5" fmla="*/ 171837 w 231429"/>
                    <a:gd name="connsiteY5" fmla="*/ 58776 h 58775"/>
                    <a:gd name="connsiteX6" fmla="*/ 113798 w 231429"/>
                    <a:gd name="connsiteY6" fmla="*/ 57304 h 58775"/>
                    <a:gd name="connsiteX7" fmla="*/ 108435 w 231429"/>
                    <a:gd name="connsiteY7" fmla="*/ 48472 h 58775"/>
                    <a:gd name="connsiteX8" fmla="*/ 94136 w 231429"/>
                    <a:gd name="connsiteY8" fmla="*/ 48787 h 58775"/>
                    <a:gd name="connsiteX9" fmla="*/ 62172 w 231429"/>
                    <a:gd name="connsiteY9" fmla="*/ 40060 h 58775"/>
                    <a:gd name="connsiteX10" fmla="*/ 18642 w 231429"/>
                    <a:gd name="connsiteY10" fmla="*/ 34382 h 58775"/>
                    <a:gd name="connsiteX11" fmla="*/ 31 w 231429"/>
                    <a:gd name="connsiteY11" fmla="*/ 24709 h 58775"/>
                    <a:gd name="connsiteX12" fmla="*/ 4763 w 231429"/>
                    <a:gd name="connsiteY12" fmla="*/ 16087 h 58775"/>
                    <a:gd name="connsiteX13" fmla="*/ 58702 w 231429"/>
                    <a:gd name="connsiteY13" fmla="*/ 16928 h 58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1429" h="58775">
                      <a:moveTo>
                        <a:pt x="58702" y="16928"/>
                      </a:moveTo>
                      <a:cubicBezTo>
                        <a:pt x="58702" y="16928"/>
                        <a:pt x="72897" y="23552"/>
                        <a:pt x="86460" y="32910"/>
                      </a:cubicBezTo>
                      <a:cubicBezTo>
                        <a:pt x="100129" y="42268"/>
                        <a:pt x="112536" y="39009"/>
                        <a:pt x="112536" y="39009"/>
                      </a:cubicBezTo>
                      <a:cubicBezTo>
                        <a:pt x="112536" y="39009"/>
                        <a:pt x="229457" y="38693"/>
                        <a:pt x="223253" y="0"/>
                      </a:cubicBezTo>
                      <a:cubicBezTo>
                        <a:pt x="223253" y="0"/>
                        <a:pt x="240076" y="32279"/>
                        <a:pt x="225461" y="43950"/>
                      </a:cubicBezTo>
                      <a:cubicBezTo>
                        <a:pt x="211372" y="55201"/>
                        <a:pt x="171837" y="58776"/>
                        <a:pt x="171837" y="58776"/>
                      </a:cubicBezTo>
                      <a:lnTo>
                        <a:pt x="113798" y="57304"/>
                      </a:lnTo>
                      <a:lnTo>
                        <a:pt x="108435" y="48472"/>
                      </a:lnTo>
                      <a:lnTo>
                        <a:pt x="94136" y="48787"/>
                      </a:lnTo>
                      <a:cubicBezTo>
                        <a:pt x="94136" y="48787"/>
                        <a:pt x="63644" y="41217"/>
                        <a:pt x="62172" y="40060"/>
                      </a:cubicBezTo>
                      <a:cubicBezTo>
                        <a:pt x="60700" y="38798"/>
                        <a:pt x="28946" y="38903"/>
                        <a:pt x="18642" y="34382"/>
                      </a:cubicBezTo>
                      <a:cubicBezTo>
                        <a:pt x="8338" y="29756"/>
                        <a:pt x="-599" y="31123"/>
                        <a:pt x="31" y="24709"/>
                      </a:cubicBezTo>
                      <a:cubicBezTo>
                        <a:pt x="662" y="18295"/>
                        <a:pt x="4342" y="16508"/>
                        <a:pt x="4763" y="16087"/>
                      </a:cubicBezTo>
                      <a:cubicBezTo>
                        <a:pt x="5078" y="15456"/>
                        <a:pt x="58702" y="16928"/>
                        <a:pt x="58702" y="1692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5" name="任意多边形: 形状 13274"/>
                <p:cNvSpPr/>
                <p:nvPr/>
              </p:nvSpPr>
              <p:spPr>
                <a:xfrm>
                  <a:off x="4026290" y="4147710"/>
                  <a:ext cx="219407" cy="79301"/>
                </a:xfrm>
                <a:custGeom>
                  <a:avLst/>
                  <a:gdLst>
                    <a:gd name="connsiteX0" fmla="*/ 9568 w 219407"/>
                    <a:gd name="connsiteY0" fmla="*/ 0 h 79301"/>
                    <a:gd name="connsiteX1" fmla="*/ 83695 w 219407"/>
                    <a:gd name="connsiteY1" fmla="*/ 0 h 79301"/>
                    <a:gd name="connsiteX2" fmla="*/ 80751 w 219407"/>
                    <a:gd name="connsiteY2" fmla="*/ 8622 h 79301"/>
                    <a:gd name="connsiteX3" fmla="*/ 88426 w 219407"/>
                    <a:gd name="connsiteY3" fmla="*/ 15982 h 79301"/>
                    <a:gd name="connsiteX4" fmla="*/ 118498 w 219407"/>
                    <a:gd name="connsiteY4" fmla="*/ 20608 h 79301"/>
                    <a:gd name="connsiteX5" fmla="*/ 150567 w 219407"/>
                    <a:gd name="connsiteY5" fmla="*/ 26496 h 79301"/>
                    <a:gd name="connsiteX6" fmla="*/ 167705 w 219407"/>
                    <a:gd name="connsiteY6" fmla="*/ 33751 h 79301"/>
                    <a:gd name="connsiteX7" fmla="*/ 189155 w 219407"/>
                    <a:gd name="connsiteY7" fmla="*/ 32490 h 79301"/>
                    <a:gd name="connsiteX8" fmla="*/ 193255 w 219407"/>
                    <a:gd name="connsiteY8" fmla="*/ 43425 h 79301"/>
                    <a:gd name="connsiteX9" fmla="*/ 216072 w 219407"/>
                    <a:gd name="connsiteY9" fmla="*/ 45107 h 79301"/>
                    <a:gd name="connsiteX10" fmla="*/ 218385 w 219407"/>
                    <a:gd name="connsiteY10" fmla="*/ 79279 h 79301"/>
                    <a:gd name="connsiteX11" fmla="*/ 144153 w 219407"/>
                    <a:gd name="connsiteY11" fmla="*/ 59196 h 79301"/>
                    <a:gd name="connsiteX12" fmla="*/ 34698 w 219407"/>
                    <a:gd name="connsiteY12" fmla="*/ 51100 h 79301"/>
                    <a:gd name="connsiteX13" fmla="*/ 33751 w 219407"/>
                    <a:gd name="connsiteY13" fmla="*/ 12197 h 79301"/>
                    <a:gd name="connsiteX14" fmla="*/ 0 w 219407"/>
                    <a:gd name="connsiteY14" fmla="*/ 9042 h 7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9407" h="79301">
                      <a:moveTo>
                        <a:pt x="9568" y="0"/>
                      </a:moveTo>
                      <a:cubicBezTo>
                        <a:pt x="10304" y="0"/>
                        <a:pt x="83695" y="0"/>
                        <a:pt x="83695" y="0"/>
                      </a:cubicBezTo>
                      <a:lnTo>
                        <a:pt x="80751" y="8622"/>
                      </a:lnTo>
                      <a:lnTo>
                        <a:pt x="88426" y="15982"/>
                      </a:lnTo>
                      <a:cubicBezTo>
                        <a:pt x="88426" y="15982"/>
                        <a:pt x="96628" y="19557"/>
                        <a:pt x="118498" y="20608"/>
                      </a:cubicBezTo>
                      <a:cubicBezTo>
                        <a:pt x="140368" y="21660"/>
                        <a:pt x="150567" y="26496"/>
                        <a:pt x="150567" y="26496"/>
                      </a:cubicBezTo>
                      <a:lnTo>
                        <a:pt x="167705" y="33751"/>
                      </a:lnTo>
                      <a:cubicBezTo>
                        <a:pt x="167705" y="33751"/>
                        <a:pt x="185054" y="31123"/>
                        <a:pt x="189155" y="32490"/>
                      </a:cubicBezTo>
                      <a:cubicBezTo>
                        <a:pt x="193255" y="33857"/>
                        <a:pt x="190627" y="43319"/>
                        <a:pt x="193255" y="43425"/>
                      </a:cubicBezTo>
                      <a:cubicBezTo>
                        <a:pt x="195884" y="43530"/>
                        <a:pt x="216072" y="45107"/>
                        <a:pt x="216072" y="45107"/>
                      </a:cubicBezTo>
                      <a:cubicBezTo>
                        <a:pt x="216072" y="45107"/>
                        <a:pt x="221645" y="80330"/>
                        <a:pt x="218385" y="79279"/>
                      </a:cubicBezTo>
                      <a:cubicBezTo>
                        <a:pt x="215020" y="78227"/>
                        <a:pt x="204611" y="54149"/>
                        <a:pt x="144153" y="59196"/>
                      </a:cubicBezTo>
                      <a:cubicBezTo>
                        <a:pt x="84431" y="64243"/>
                        <a:pt x="39534" y="67397"/>
                        <a:pt x="34698" y="51100"/>
                      </a:cubicBezTo>
                      <a:cubicBezTo>
                        <a:pt x="29861" y="34803"/>
                        <a:pt x="33751" y="12197"/>
                        <a:pt x="33751" y="12197"/>
                      </a:cubicBezTo>
                      <a:lnTo>
                        <a:pt x="0" y="9042"/>
                      </a:lnTo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6" name="任意多边形: 形状 13275"/>
                <p:cNvSpPr/>
                <p:nvPr/>
              </p:nvSpPr>
              <p:spPr>
                <a:xfrm>
                  <a:off x="3794972" y="4239159"/>
                  <a:ext cx="313225" cy="447731"/>
                </a:xfrm>
                <a:custGeom>
                  <a:avLst/>
                  <a:gdLst>
                    <a:gd name="connsiteX0" fmla="*/ 288306 w 313225"/>
                    <a:gd name="connsiteY0" fmla="*/ 26 h 447731"/>
                    <a:gd name="connsiteX1" fmla="*/ 100203 w 313225"/>
                    <a:gd name="connsiteY1" fmla="*/ 65426 h 447731"/>
                    <a:gd name="connsiteX2" fmla="*/ 72760 w 313225"/>
                    <a:gd name="connsiteY2" fmla="*/ 133349 h 447731"/>
                    <a:gd name="connsiteX3" fmla="*/ 35539 w 313225"/>
                    <a:gd name="connsiteY3" fmla="*/ 413244 h 447731"/>
                    <a:gd name="connsiteX4" fmla="*/ 17875 w 313225"/>
                    <a:gd name="connsiteY4" fmla="*/ 438163 h 447731"/>
                    <a:gd name="connsiteX5" fmla="*/ 0 w 313225"/>
                    <a:gd name="connsiteY5" fmla="*/ 447731 h 447731"/>
                    <a:gd name="connsiteX6" fmla="*/ 49102 w 313225"/>
                    <a:gd name="connsiteY6" fmla="*/ 447731 h 447731"/>
                    <a:gd name="connsiteX7" fmla="*/ 80015 w 313225"/>
                    <a:gd name="connsiteY7" fmla="*/ 251742 h 447731"/>
                    <a:gd name="connsiteX8" fmla="*/ 97784 w 313225"/>
                    <a:gd name="connsiteY8" fmla="*/ 129669 h 447731"/>
                    <a:gd name="connsiteX9" fmla="*/ 110297 w 313225"/>
                    <a:gd name="connsiteY9" fmla="*/ 120732 h 447731"/>
                    <a:gd name="connsiteX10" fmla="*/ 110507 w 313225"/>
                    <a:gd name="connsiteY10" fmla="*/ 92659 h 447731"/>
                    <a:gd name="connsiteX11" fmla="*/ 118603 w 313225"/>
                    <a:gd name="connsiteY11" fmla="*/ 70263 h 447731"/>
                    <a:gd name="connsiteX12" fmla="*/ 163394 w 313225"/>
                    <a:gd name="connsiteY12" fmla="*/ 53019 h 447731"/>
                    <a:gd name="connsiteX13" fmla="*/ 313225 w 313225"/>
                    <a:gd name="connsiteY13" fmla="*/ 2339 h 447731"/>
                    <a:gd name="connsiteX14" fmla="*/ 303973 w 313225"/>
                    <a:gd name="connsiteY14" fmla="*/ 131 h 447731"/>
                    <a:gd name="connsiteX15" fmla="*/ 288306 w 313225"/>
                    <a:gd name="connsiteY15" fmla="*/ 26 h 44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225" h="447731">
                      <a:moveTo>
                        <a:pt x="288306" y="26"/>
                      </a:moveTo>
                      <a:cubicBezTo>
                        <a:pt x="288306" y="26"/>
                        <a:pt x="155193" y="31675"/>
                        <a:pt x="100203" y="65426"/>
                      </a:cubicBezTo>
                      <a:cubicBezTo>
                        <a:pt x="100203" y="65426"/>
                        <a:pt x="76125" y="69947"/>
                        <a:pt x="72760" y="133349"/>
                      </a:cubicBezTo>
                      <a:cubicBezTo>
                        <a:pt x="69921" y="186448"/>
                        <a:pt x="43950" y="358464"/>
                        <a:pt x="35539" y="413244"/>
                      </a:cubicBezTo>
                      <a:cubicBezTo>
                        <a:pt x="33857" y="423864"/>
                        <a:pt x="27338" y="433116"/>
                        <a:pt x="17875" y="438163"/>
                      </a:cubicBezTo>
                      <a:lnTo>
                        <a:pt x="0" y="447731"/>
                      </a:lnTo>
                      <a:lnTo>
                        <a:pt x="49102" y="447731"/>
                      </a:lnTo>
                      <a:lnTo>
                        <a:pt x="80015" y="251742"/>
                      </a:lnTo>
                      <a:lnTo>
                        <a:pt x="97784" y="129669"/>
                      </a:lnTo>
                      <a:lnTo>
                        <a:pt x="110297" y="120732"/>
                      </a:lnTo>
                      <a:lnTo>
                        <a:pt x="110507" y="92659"/>
                      </a:lnTo>
                      <a:lnTo>
                        <a:pt x="118603" y="70263"/>
                      </a:lnTo>
                      <a:lnTo>
                        <a:pt x="163394" y="53019"/>
                      </a:lnTo>
                      <a:lnTo>
                        <a:pt x="313225" y="2339"/>
                      </a:lnTo>
                      <a:cubicBezTo>
                        <a:pt x="313225" y="2339"/>
                        <a:pt x="304814" y="131"/>
                        <a:pt x="303973" y="131"/>
                      </a:cubicBezTo>
                      <a:cubicBezTo>
                        <a:pt x="303237" y="-79"/>
                        <a:pt x="288306" y="26"/>
                        <a:pt x="288306" y="26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7" name="任意多边形: 形状 13276"/>
                <p:cNvSpPr/>
                <p:nvPr/>
              </p:nvSpPr>
              <p:spPr>
                <a:xfrm>
                  <a:off x="3900327" y="4238239"/>
                  <a:ext cx="348974" cy="450544"/>
                </a:xfrm>
                <a:custGeom>
                  <a:avLst/>
                  <a:gdLst>
                    <a:gd name="connsiteX0" fmla="*/ 0 w 348974"/>
                    <a:gd name="connsiteY0" fmla="*/ 448546 h 450544"/>
                    <a:gd name="connsiteX1" fmla="*/ 20398 w 348974"/>
                    <a:gd name="connsiteY1" fmla="*/ 436980 h 450544"/>
                    <a:gd name="connsiteX2" fmla="*/ 37642 w 348974"/>
                    <a:gd name="connsiteY2" fmla="*/ 410063 h 450544"/>
                    <a:gd name="connsiteX3" fmla="*/ 60668 w 348974"/>
                    <a:gd name="connsiteY3" fmla="*/ 135005 h 450544"/>
                    <a:gd name="connsiteX4" fmla="*/ 109771 w 348974"/>
                    <a:gd name="connsiteY4" fmla="*/ 104198 h 450544"/>
                    <a:gd name="connsiteX5" fmla="*/ 317747 w 348974"/>
                    <a:gd name="connsiteY5" fmla="*/ 57514 h 450544"/>
                    <a:gd name="connsiteX6" fmla="*/ 253503 w 348974"/>
                    <a:gd name="connsiteY6" fmla="*/ 0 h 450544"/>
                    <a:gd name="connsiteX7" fmla="*/ 306601 w 348974"/>
                    <a:gd name="connsiteY7" fmla="*/ 2734 h 450544"/>
                    <a:gd name="connsiteX8" fmla="*/ 336252 w 348974"/>
                    <a:gd name="connsiteY8" fmla="*/ 10830 h 450544"/>
                    <a:gd name="connsiteX9" fmla="*/ 342666 w 348974"/>
                    <a:gd name="connsiteY9" fmla="*/ 11671 h 450544"/>
                    <a:gd name="connsiteX10" fmla="*/ 348974 w 348974"/>
                    <a:gd name="connsiteY10" fmla="*/ 43109 h 450544"/>
                    <a:gd name="connsiteX11" fmla="*/ 344874 w 348974"/>
                    <a:gd name="connsiteY11" fmla="*/ 83064 h 450544"/>
                    <a:gd name="connsiteX12" fmla="*/ 336883 w 348974"/>
                    <a:gd name="connsiteY12" fmla="*/ 91055 h 450544"/>
                    <a:gd name="connsiteX13" fmla="*/ 249718 w 348974"/>
                    <a:gd name="connsiteY13" fmla="*/ 111453 h 450544"/>
                    <a:gd name="connsiteX14" fmla="*/ 122914 w 348974"/>
                    <a:gd name="connsiteY14" fmla="*/ 126384 h 450544"/>
                    <a:gd name="connsiteX15" fmla="*/ 91686 w 348974"/>
                    <a:gd name="connsiteY15" fmla="*/ 129958 h 450544"/>
                    <a:gd name="connsiteX16" fmla="*/ 86429 w 348974"/>
                    <a:gd name="connsiteY16" fmla="*/ 137844 h 450544"/>
                    <a:gd name="connsiteX17" fmla="*/ 77597 w 348974"/>
                    <a:gd name="connsiteY17" fmla="*/ 184213 h 450544"/>
                    <a:gd name="connsiteX18" fmla="*/ 60458 w 348974"/>
                    <a:gd name="connsiteY18" fmla="*/ 341614 h 450544"/>
                    <a:gd name="connsiteX19" fmla="*/ 49418 w 348974"/>
                    <a:gd name="connsiteY19" fmla="*/ 440345 h 450544"/>
                    <a:gd name="connsiteX20" fmla="*/ 46264 w 348974"/>
                    <a:gd name="connsiteY20" fmla="*/ 450544 h 450544"/>
                    <a:gd name="connsiteX21" fmla="*/ 17033 w 348974"/>
                    <a:gd name="connsiteY21" fmla="*/ 448546 h 450544"/>
                    <a:gd name="connsiteX22" fmla="*/ 0 w 348974"/>
                    <a:gd name="connsiteY22" fmla="*/ 448546 h 45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8974" h="450544">
                      <a:moveTo>
                        <a:pt x="0" y="448546"/>
                      </a:moveTo>
                      <a:lnTo>
                        <a:pt x="20398" y="436980"/>
                      </a:lnTo>
                      <a:cubicBezTo>
                        <a:pt x="30176" y="431408"/>
                        <a:pt x="36695" y="421314"/>
                        <a:pt x="37642" y="410063"/>
                      </a:cubicBezTo>
                      <a:lnTo>
                        <a:pt x="60668" y="135005"/>
                      </a:lnTo>
                      <a:cubicBezTo>
                        <a:pt x="60668" y="135005"/>
                        <a:pt x="59196" y="108719"/>
                        <a:pt x="109771" y="104198"/>
                      </a:cubicBezTo>
                      <a:cubicBezTo>
                        <a:pt x="160345" y="99677"/>
                        <a:pt x="310281" y="73917"/>
                        <a:pt x="317747" y="57514"/>
                      </a:cubicBezTo>
                      <a:cubicBezTo>
                        <a:pt x="336252" y="17033"/>
                        <a:pt x="253503" y="0"/>
                        <a:pt x="253503" y="0"/>
                      </a:cubicBezTo>
                      <a:lnTo>
                        <a:pt x="306601" y="2734"/>
                      </a:lnTo>
                      <a:lnTo>
                        <a:pt x="336252" y="10830"/>
                      </a:lnTo>
                      <a:lnTo>
                        <a:pt x="342666" y="11671"/>
                      </a:lnTo>
                      <a:lnTo>
                        <a:pt x="348974" y="43109"/>
                      </a:lnTo>
                      <a:lnTo>
                        <a:pt x="344874" y="83064"/>
                      </a:lnTo>
                      <a:cubicBezTo>
                        <a:pt x="344874" y="83064"/>
                        <a:pt x="337619" y="91371"/>
                        <a:pt x="336883" y="91055"/>
                      </a:cubicBezTo>
                      <a:cubicBezTo>
                        <a:pt x="336147" y="90740"/>
                        <a:pt x="249718" y="111453"/>
                        <a:pt x="249718" y="111453"/>
                      </a:cubicBezTo>
                      <a:lnTo>
                        <a:pt x="122914" y="126384"/>
                      </a:lnTo>
                      <a:lnTo>
                        <a:pt x="91686" y="129958"/>
                      </a:lnTo>
                      <a:cubicBezTo>
                        <a:pt x="91686" y="129958"/>
                        <a:pt x="86744" y="136583"/>
                        <a:pt x="86429" y="137844"/>
                      </a:cubicBezTo>
                      <a:cubicBezTo>
                        <a:pt x="86113" y="139211"/>
                        <a:pt x="77597" y="184213"/>
                        <a:pt x="77597" y="184213"/>
                      </a:cubicBezTo>
                      <a:lnTo>
                        <a:pt x="60458" y="341614"/>
                      </a:lnTo>
                      <a:lnTo>
                        <a:pt x="49418" y="440345"/>
                      </a:lnTo>
                      <a:lnTo>
                        <a:pt x="46264" y="450544"/>
                      </a:lnTo>
                      <a:lnTo>
                        <a:pt x="17033" y="448546"/>
                      </a:lnTo>
                      <a:lnTo>
                        <a:pt x="0" y="448546"/>
                      </a:ln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278" name="任意多边形: 形状 13277"/>
                <p:cNvSpPr/>
                <p:nvPr/>
              </p:nvSpPr>
              <p:spPr>
                <a:xfrm>
                  <a:off x="4049107" y="3994514"/>
                  <a:ext cx="242995" cy="162237"/>
                </a:xfrm>
                <a:custGeom>
                  <a:avLst/>
                  <a:gdLst>
                    <a:gd name="connsiteX0" fmla="*/ 186947 w 242995"/>
                    <a:gd name="connsiteY0" fmla="*/ 26812 h 162237"/>
                    <a:gd name="connsiteX1" fmla="*/ 162553 w 242995"/>
                    <a:gd name="connsiteY1" fmla="*/ 41322 h 162237"/>
                    <a:gd name="connsiteX2" fmla="*/ 168862 w 242995"/>
                    <a:gd name="connsiteY2" fmla="*/ 71919 h 162237"/>
                    <a:gd name="connsiteX3" fmla="*/ 140578 w 242995"/>
                    <a:gd name="connsiteY3" fmla="*/ 126384 h 162237"/>
                    <a:gd name="connsiteX4" fmla="*/ 139947 w 242995"/>
                    <a:gd name="connsiteY4" fmla="*/ 126384 h 162237"/>
                    <a:gd name="connsiteX5" fmla="*/ 63612 w 242995"/>
                    <a:gd name="connsiteY5" fmla="*/ 103988 h 162237"/>
                    <a:gd name="connsiteX6" fmla="*/ 28599 w 242995"/>
                    <a:gd name="connsiteY6" fmla="*/ 56147 h 162237"/>
                    <a:gd name="connsiteX7" fmla="*/ 0 w 242995"/>
                    <a:gd name="connsiteY7" fmla="*/ 0 h 162237"/>
                    <a:gd name="connsiteX8" fmla="*/ 16613 w 242995"/>
                    <a:gd name="connsiteY8" fmla="*/ 58460 h 162237"/>
                    <a:gd name="connsiteX9" fmla="*/ 40060 w 242995"/>
                    <a:gd name="connsiteY9" fmla="*/ 132587 h 162237"/>
                    <a:gd name="connsiteX10" fmla="*/ 146046 w 242995"/>
                    <a:gd name="connsiteY10" fmla="*/ 138686 h 162237"/>
                    <a:gd name="connsiteX11" fmla="*/ 149410 w 242995"/>
                    <a:gd name="connsiteY11" fmla="*/ 159084 h 162237"/>
                    <a:gd name="connsiteX12" fmla="*/ 169598 w 242995"/>
                    <a:gd name="connsiteY12" fmla="*/ 162238 h 162237"/>
                    <a:gd name="connsiteX13" fmla="*/ 170544 w 242995"/>
                    <a:gd name="connsiteY13" fmla="*/ 155298 h 162237"/>
                    <a:gd name="connsiteX14" fmla="*/ 187262 w 242995"/>
                    <a:gd name="connsiteY14" fmla="*/ 154142 h 162237"/>
                    <a:gd name="connsiteX15" fmla="*/ 238152 w 242995"/>
                    <a:gd name="connsiteY15" fmla="*/ 152459 h 162237"/>
                    <a:gd name="connsiteX16" fmla="*/ 242989 w 242995"/>
                    <a:gd name="connsiteY16" fmla="*/ 145310 h 162237"/>
                    <a:gd name="connsiteX17" fmla="*/ 186947 w 242995"/>
                    <a:gd name="connsiteY17" fmla="*/ 26812 h 162237"/>
                    <a:gd name="connsiteX18" fmla="*/ 226271 w 242995"/>
                    <a:gd name="connsiteY18" fmla="*/ 150567 h 162237"/>
                    <a:gd name="connsiteX19" fmla="*/ 189575 w 242995"/>
                    <a:gd name="connsiteY19" fmla="*/ 151724 h 162237"/>
                    <a:gd name="connsiteX20" fmla="*/ 186001 w 242995"/>
                    <a:gd name="connsiteY20" fmla="*/ 58566 h 162237"/>
                    <a:gd name="connsiteX21" fmla="*/ 191573 w 242995"/>
                    <a:gd name="connsiteY21" fmla="*/ 61194 h 162237"/>
                    <a:gd name="connsiteX22" fmla="*/ 234788 w 242995"/>
                    <a:gd name="connsiteY22" fmla="*/ 143522 h 162237"/>
                    <a:gd name="connsiteX23" fmla="*/ 226271 w 242995"/>
                    <a:gd name="connsiteY23" fmla="*/ 150567 h 162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42995" h="162237">
                      <a:moveTo>
                        <a:pt x="186947" y="26812"/>
                      </a:moveTo>
                      <a:cubicBezTo>
                        <a:pt x="175907" y="18821"/>
                        <a:pt x="160766" y="27863"/>
                        <a:pt x="162553" y="41322"/>
                      </a:cubicBezTo>
                      <a:cubicBezTo>
                        <a:pt x="163605" y="49313"/>
                        <a:pt x="165497" y="59407"/>
                        <a:pt x="168862" y="71919"/>
                      </a:cubicBezTo>
                      <a:cubicBezTo>
                        <a:pt x="178851" y="109455"/>
                        <a:pt x="167180" y="124912"/>
                        <a:pt x="140578" y="126384"/>
                      </a:cubicBezTo>
                      <a:cubicBezTo>
                        <a:pt x="140368" y="126384"/>
                        <a:pt x="140158" y="126384"/>
                        <a:pt x="139947" y="126384"/>
                      </a:cubicBezTo>
                      <a:cubicBezTo>
                        <a:pt x="112715" y="127751"/>
                        <a:pt x="85482" y="120285"/>
                        <a:pt x="63612" y="103988"/>
                      </a:cubicBezTo>
                      <a:cubicBezTo>
                        <a:pt x="46684" y="91265"/>
                        <a:pt x="33436" y="74442"/>
                        <a:pt x="28599" y="56147"/>
                      </a:cubicBezTo>
                      <a:cubicBezTo>
                        <a:pt x="15667" y="6834"/>
                        <a:pt x="0" y="0"/>
                        <a:pt x="0" y="0"/>
                      </a:cubicBezTo>
                      <a:lnTo>
                        <a:pt x="16613" y="58460"/>
                      </a:lnTo>
                      <a:lnTo>
                        <a:pt x="40060" y="132587"/>
                      </a:lnTo>
                      <a:lnTo>
                        <a:pt x="146046" y="138686"/>
                      </a:lnTo>
                      <a:lnTo>
                        <a:pt x="149410" y="159084"/>
                      </a:lnTo>
                      <a:lnTo>
                        <a:pt x="169598" y="162238"/>
                      </a:lnTo>
                      <a:lnTo>
                        <a:pt x="170544" y="155298"/>
                      </a:lnTo>
                      <a:lnTo>
                        <a:pt x="187262" y="154142"/>
                      </a:lnTo>
                      <a:lnTo>
                        <a:pt x="238152" y="152459"/>
                      </a:lnTo>
                      <a:cubicBezTo>
                        <a:pt x="238152" y="152459"/>
                        <a:pt x="243199" y="152039"/>
                        <a:pt x="242989" y="145310"/>
                      </a:cubicBezTo>
                      <a:cubicBezTo>
                        <a:pt x="243094" y="139632"/>
                        <a:pt x="228058" y="56357"/>
                        <a:pt x="186947" y="26812"/>
                      </a:cubicBezTo>
                      <a:close/>
                      <a:moveTo>
                        <a:pt x="226271" y="150567"/>
                      </a:moveTo>
                      <a:lnTo>
                        <a:pt x="189575" y="151724"/>
                      </a:lnTo>
                      <a:cubicBezTo>
                        <a:pt x="189575" y="151724"/>
                        <a:pt x="184739" y="65505"/>
                        <a:pt x="186001" y="58566"/>
                      </a:cubicBezTo>
                      <a:cubicBezTo>
                        <a:pt x="187262" y="51626"/>
                        <a:pt x="191573" y="61194"/>
                        <a:pt x="191573" y="61194"/>
                      </a:cubicBezTo>
                      <a:cubicBezTo>
                        <a:pt x="191573" y="61194"/>
                        <a:pt x="235103" y="135216"/>
                        <a:pt x="234788" y="143522"/>
                      </a:cubicBezTo>
                      <a:cubicBezTo>
                        <a:pt x="234472" y="151724"/>
                        <a:pt x="226271" y="150567"/>
                        <a:pt x="226271" y="150567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13279" name="图形 12978"/>
                <p:cNvGrpSpPr/>
                <p:nvPr/>
              </p:nvGrpSpPr>
              <p:grpSpPr>
                <a:xfrm>
                  <a:off x="3887920" y="3770838"/>
                  <a:ext cx="328576" cy="414514"/>
                  <a:chOff x="3887920" y="3770838"/>
                  <a:chExt cx="328576" cy="414514"/>
                </a:xfrm>
              </p:grpSpPr>
              <p:grpSp>
                <p:nvGrpSpPr>
                  <p:cNvPr id="13280" name="图形 12978"/>
                  <p:cNvGrpSpPr/>
                  <p:nvPr/>
                </p:nvGrpSpPr>
                <p:grpSpPr>
                  <a:xfrm>
                    <a:off x="4048605" y="3774455"/>
                    <a:ext cx="137973" cy="118442"/>
                    <a:chOff x="4048605" y="3774455"/>
                    <a:chExt cx="137973" cy="118442"/>
                  </a:xfrm>
                  <a:solidFill>
                    <a:srgbClr val="DADADA"/>
                  </a:solidFill>
                </p:grpSpPr>
                <p:sp>
                  <p:nvSpPr>
                    <p:cNvPr id="13281" name="任意多边形: 形状 13280"/>
                    <p:cNvSpPr/>
                    <p:nvPr/>
                  </p:nvSpPr>
                  <p:spPr>
                    <a:xfrm>
                      <a:off x="4048710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8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8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931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841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82" name="任意多边形: 形状 13281"/>
                    <p:cNvSpPr/>
                    <p:nvPr/>
                  </p:nvSpPr>
                  <p:spPr>
                    <a:xfrm>
                      <a:off x="4048605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7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7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826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946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83" name="图形 12978"/>
                  <p:cNvGrpSpPr/>
                  <p:nvPr/>
                </p:nvGrpSpPr>
                <p:grpSpPr>
                  <a:xfrm>
                    <a:off x="3887920" y="3770838"/>
                    <a:ext cx="328576" cy="414514"/>
                    <a:chOff x="3887920" y="3770838"/>
                    <a:chExt cx="328576" cy="414514"/>
                  </a:xfrm>
                </p:grpSpPr>
                <p:sp>
                  <p:nvSpPr>
                    <p:cNvPr id="13284" name="任意多边形: 形状 13283"/>
                    <p:cNvSpPr/>
                    <p:nvPr/>
                  </p:nvSpPr>
                  <p:spPr>
                    <a:xfrm>
                      <a:off x="4100132" y="4145186"/>
                      <a:ext cx="116364" cy="40165"/>
                    </a:xfrm>
                    <a:custGeom>
                      <a:avLst/>
                      <a:gdLst>
                        <a:gd name="connsiteX0" fmla="*/ 90394 w 116364"/>
                        <a:gd name="connsiteY0" fmla="*/ 40165 h 40165"/>
                        <a:gd name="connsiteX1" fmla="*/ 79459 w 116364"/>
                        <a:gd name="connsiteY1" fmla="*/ 36380 h 40165"/>
                        <a:gd name="connsiteX2" fmla="*/ 39293 w 116364"/>
                        <a:gd name="connsiteY2" fmla="*/ 26181 h 40165"/>
                        <a:gd name="connsiteX3" fmla="*/ 916 w 116364"/>
                        <a:gd name="connsiteY3" fmla="*/ 13984 h 40165"/>
                        <a:gd name="connsiteX4" fmla="*/ 3860 w 116364"/>
                        <a:gd name="connsiteY4" fmla="*/ 0 h 40165"/>
                        <a:gd name="connsiteX5" fmla="*/ 9538 w 116364"/>
                        <a:gd name="connsiteY5" fmla="*/ 5047 h 40165"/>
                        <a:gd name="connsiteX6" fmla="*/ 7855 w 116364"/>
                        <a:gd name="connsiteY6" fmla="*/ 10935 h 40165"/>
                        <a:gd name="connsiteX7" fmla="*/ 39399 w 116364"/>
                        <a:gd name="connsiteY7" fmla="*/ 18505 h 40165"/>
                        <a:gd name="connsiteX8" fmla="*/ 82823 w 116364"/>
                        <a:gd name="connsiteY8" fmla="*/ 29440 h 40165"/>
                        <a:gd name="connsiteX9" fmla="*/ 90604 w 116364"/>
                        <a:gd name="connsiteY9" fmla="*/ 32490 h 40165"/>
                        <a:gd name="connsiteX10" fmla="*/ 116364 w 116364"/>
                        <a:gd name="connsiteY10" fmla="*/ 32490 h 40165"/>
                        <a:gd name="connsiteX11" fmla="*/ 116364 w 116364"/>
                        <a:gd name="connsiteY11" fmla="*/ 40060 h 40165"/>
                        <a:gd name="connsiteX12" fmla="*/ 90814 w 116364"/>
                        <a:gd name="connsiteY12" fmla="*/ 40060 h 40165"/>
                        <a:gd name="connsiteX13" fmla="*/ 90394 w 116364"/>
                        <a:gd name="connsiteY13" fmla="*/ 40165 h 401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6364" h="40165">
                          <a:moveTo>
                            <a:pt x="90394" y="40165"/>
                          </a:moveTo>
                          <a:cubicBezTo>
                            <a:pt x="87344" y="40165"/>
                            <a:pt x="83980" y="38588"/>
                            <a:pt x="79459" y="36380"/>
                          </a:cubicBezTo>
                          <a:cubicBezTo>
                            <a:pt x="71362" y="32385"/>
                            <a:pt x="59061" y="26496"/>
                            <a:pt x="39293" y="26181"/>
                          </a:cubicBezTo>
                          <a:cubicBezTo>
                            <a:pt x="16898" y="25866"/>
                            <a:pt x="4386" y="21870"/>
                            <a:pt x="916" y="13984"/>
                          </a:cubicBezTo>
                          <a:cubicBezTo>
                            <a:pt x="-1608" y="8307"/>
                            <a:pt x="1652" y="2524"/>
                            <a:pt x="3860" y="0"/>
                          </a:cubicBezTo>
                          <a:lnTo>
                            <a:pt x="9538" y="5047"/>
                          </a:lnTo>
                          <a:cubicBezTo>
                            <a:pt x="9538" y="5047"/>
                            <a:pt x="6699" y="8412"/>
                            <a:pt x="7855" y="10935"/>
                          </a:cubicBezTo>
                          <a:cubicBezTo>
                            <a:pt x="8591" y="12617"/>
                            <a:pt x="13112" y="18190"/>
                            <a:pt x="39399" y="18505"/>
                          </a:cubicBezTo>
                          <a:cubicBezTo>
                            <a:pt x="60953" y="18821"/>
                            <a:pt x="74096" y="25235"/>
                            <a:pt x="82823" y="29440"/>
                          </a:cubicBezTo>
                          <a:cubicBezTo>
                            <a:pt x="86083" y="31018"/>
                            <a:pt x="89342" y="32595"/>
                            <a:pt x="90604" y="32490"/>
                          </a:cubicBezTo>
                          <a:lnTo>
                            <a:pt x="116364" y="32490"/>
                          </a:lnTo>
                          <a:lnTo>
                            <a:pt x="116364" y="40060"/>
                          </a:lnTo>
                          <a:lnTo>
                            <a:pt x="90814" y="40060"/>
                          </a:lnTo>
                          <a:cubicBezTo>
                            <a:pt x="90709" y="40165"/>
                            <a:pt x="90499" y="40165"/>
                            <a:pt x="90394" y="401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285" name="图形 12978"/>
                    <p:cNvGrpSpPr/>
                    <p:nvPr/>
                  </p:nvGrpSpPr>
                  <p:grpSpPr>
                    <a:xfrm>
                      <a:off x="4044579" y="3770838"/>
                      <a:ext cx="145239" cy="152073"/>
                      <a:chOff x="4044579" y="3770838"/>
                      <a:chExt cx="145239" cy="152073"/>
                    </a:xfrm>
                  </p:grpSpPr>
                  <p:sp>
                    <p:nvSpPr>
                      <p:cNvPr id="13286" name="任意多边形: 形状 13285"/>
                      <p:cNvSpPr/>
                      <p:nvPr/>
                    </p:nvSpPr>
                    <p:spPr>
                      <a:xfrm>
                        <a:off x="4048710" y="3774771"/>
                        <a:ext cx="137868" cy="118337"/>
                      </a:xfrm>
                      <a:custGeom>
                        <a:avLst/>
                        <a:gdLst>
                          <a:gd name="connsiteX0" fmla="*/ 119631 w 137868"/>
                          <a:gd name="connsiteY0" fmla="*/ 109447 h 118337"/>
                          <a:gd name="connsiteX1" fmla="*/ 106698 w 137868"/>
                          <a:gd name="connsiteY1" fmla="*/ 117964 h 118337"/>
                          <a:gd name="connsiteX2" fmla="*/ 101861 w 137868"/>
                          <a:gd name="connsiteY2" fmla="*/ 112497 h 118337"/>
                          <a:gd name="connsiteX3" fmla="*/ 108275 w 137868"/>
                          <a:gd name="connsiteY3" fmla="*/ 82110 h 118337"/>
                          <a:gd name="connsiteX4" fmla="*/ 94396 w 137868"/>
                          <a:gd name="connsiteY4" fmla="*/ 68862 h 118337"/>
                          <a:gd name="connsiteX5" fmla="*/ 76206 w 137868"/>
                          <a:gd name="connsiteY5" fmla="*/ 87472 h 118337"/>
                          <a:gd name="connsiteX6" fmla="*/ 68110 w 137868"/>
                          <a:gd name="connsiteY6" fmla="*/ 88524 h 118337"/>
                          <a:gd name="connsiteX7" fmla="*/ 66112 w 137868"/>
                          <a:gd name="connsiteY7" fmla="*/ 72437 h 118337"/>
                          <a:gd name="connsiteX8" fmla="*/ 46030 w 137868"/>
                          <a:gd name="connsiteY8" fmla="*/ 53090 h 118337"/>
                          <a:gd name="connsiteX9" fmla="*/ 49079 w 137868"/>
                          <a:gd name="connsiteY9" fmla="*/ 37844 h 118337"/>
                          <a:gd name="connsiteX10" fmla="*/ 22688 w 137868"/>
                          <a:gd name="connsiteY10" fmla="*/ 39316 h 118337"/>
                          <a:gd name="connsiteX11" fmla="*/ 13645 w 137868"/>
                          <a:gd name="connsiteY11" fmla="*/ 45625 h 118337"/>
                          <a:gd name="connsiteX12" fmla="*/ 712 w 137868"/>
                          <a:gd name="connsiteY12" fmla="*/ 28696 h 118337"/>
                          <a:gd name="connsiteX13" fmla="*/ 15538 w 137868"/>
                          <a:gd name="connsiteY13" fmla="*/ 5039 h 118337"/>
                          <a:gd name="connsiteX14" fmla="*/ 41403 w 137868"/>
                          <a:gd name="connsiteY14" fmla="*/ 3672 h 118337"/>
                          <a:gd name="connsiteX15" fmla="*/ 60224 w 137868"/>
                          <a:gd name="connsiteY15" fmla="*/ 3041 h 118337"/>
                          <a:gd name="connsiteX16" fmla="*/ 82094 w 137868"/>
                          <a:gd name="connsiteY16" fmla="*/ 518 h 118337"/>
                          <a:gd name="connsiteX17" fmla="*/ 111009 w 137868"/>
                          <a:gd name="connsiteY17" fmla="*/ 8298 h 118337"/>
                          <a:gd name="connsiteX18" fmla="*/ 120051 w 137868"/>
                          <a:gd name="connsiteY18" fmla="*/ 17867 h 118337"/>
                          <a:gd name="connsiteX19" fmla="*/ 134771 w 137868"/>
                          <a:gd name="connsiteY19" fmla="*/ 30273 h 118337"/>
                          <a:gd name="connsiteX20" fmla="*/ 135192 w 137868"/>
                          <a:gd name="connsiteY20" fmla="*/ 67074 h 118337"/>
                          <a:gd name="connsiteX21" fmla="*/ 120577 w 137868"/>
                          <a:gd name="connsiteY21" fmla="*/ 103875 h 118337"/>
                          <a:gd name="connsiteX22" fmla="*/ 119631 w 137868"/>
                          <a:gd name="connsiteY22" fmla="*/ 109447 h 1183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37868" h="118337">
                            <a:moveTo>
                              <a:pt x="119631" y="109447"/>
                            </a:moveTo>
                            <a:cubicBezTo>
                              <a:pt x="118579" y="115441"/>
                              <a:pt x="112586" y="119646"/>
                              <a:pt x="106698" y="117964"/>
                            </a:cubicBezTo>
                            <a:cubicBezTo>
                              <a:pt x="104174" y="117228"/>
                              <a:pt x="102177" y="115651"/>
                              <a:pt x="101861" y="112497"/>
                            </a:cubicBezTo>
                            <a:cubicBezTo>
                              <a:pt x="101020" y="103244"/>
                              <a:pt x="111324" y="86946"/>
                              <a:pt x="108275" y="82110"/>
                            </a:cubicBezTo>
                            <a:lnTo>
                              <a:pt x="94396" y="68862"/>
                            </a:lnTo>
                            <a:lnTo>
                              <a:pt x="76206" y="87472"/>
                            </a:lnTo>
                            <a:lnTo>
                              <a:pt x="68110" y="88524"/>
                            </a:lnTo>
                            <a:cubicBezTo>
                              <a:pt x="68110" y="88524"/>
                              <a:pt x="67164" y="74539"/>
                              <a:pt x="66112" y="72437"/>
                            </a:cubicBezTo>
                            <a:lnTo>
                              <a:pt x="46030" y="53090"/>
                            </a:lnTo>
                            <a:cubicBezTo>
                              <a:pt x="44663" y="49094"/>
                              <a:pt x="49079" y="37844"/>
                              <a:pt x="49079" y="37844"/>
                            </a:cubicBezTo>
                            <a:lnTo>
                              <a:pt x="22688" y="39316"/>
                            </a:lnTo>
                            <a:lnTo>
                              <a:pt x="13645" y="45625"/>
                            </a:lnTo>
                            <a:cubicBezTo>
                              <a:pt x="9965" y="46361"/>
                              <a:pt x="-3178" y="41419"/>
                              <a:pt x="712" y="28696"/>
                            </a:cubicBezTo>
                            <a:cubicBezTo>
                              <a:pt x="4603" y="15974"/>
                              <a:pt x="7442" y="6932"/>
                              <a:pt x="15538" y="5039"/>
                            </a:cubicBezTo>
                            <a:cubicBezTo>
                              <a:pt x="23634" y="3251"/>
                              <a:pt x="32992" y="3672"/>
                              <a:pt x="41403" y="3672"/>
                            </a:cubicBezTo>
                            <a:cubicBezTo>
                              <a:pt x="49815" y="3672"/>
                              <a:pt x="55387" y="4408"/>
                              <a:pt x="60224" y="3041"/>
                            </a:cubicBezTo>
                            <a:cubicBezTo>
                              <a:pt x="65061" y="1674"/>
                              <a:pt x="72000" y="-1165"/>
                              <a:pt x="82094" y="518"/>
                            </a:cubicBezTo>
                            <a:cubicBezTo>
                              <a:pt x="92188" y="2200"/>
                              <a:pt x="104805" y="3041"/>
                              <a:pt x="111009" y="8298"/>
                            </a:cubicBezTo>
                            <a:cubicBezTo>
                              <a:pt x="117212" y="13556"/>
                              <a:pt x="119210" y="15343"/>
                              <a:pt x="120051" y="17867"/>
                            </a:cubicBezTo>
                            <a:cubicBezTo>
                              <a:pt x="120892" y="20390"/>
                              <a:pt x="132984" y="24806"/>
                              <a:pt x="134771" y="30273"/>
                            </a:cubicBezTo>
                            <a:cubicBezTo>
                              <a:pt x="136664" y="35846"/>
                              <a:pt x="140449" y="56665"/>
                              <a:pt x="135192" y="67074"/>
                            </a:cubicBezTo>
                            <a:cubicBezTo>
                              <a:pt x="129935" y="77483"/>
                              <a:pt x="121734" y="94727"/>
                              <a:pt x="120577" y="103875"/>
                            </a:cubicBezTo>
                            <a:cubicBezTo>
                              <a:pt x="120156" y="105978"/>
                              <a:pt x="119841" y="107870"/>
                              <a:pt x="119631" y="109447"/>
                            </a:cubicBezTo>
                            <a:close/>
                          </a:path>
                        </a:pathLst>
                      </a:custGeom>
                      <a:solidFill>
                        <a:srgbClr val="1C1C1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287" name="图形 12978"/>
                      <p:cNvGrpSpPr/>
                      <p:nvPr/>
                    </p:nvGrpSpPr>
                    <p:grpSpPr>
                      <a:xfrm>
                        <a:off x="4044579" y="3770838"/>
                        <a:ext cx="145239" cy="152073"/>
                        <a:chOff x="4044579" y="3770838"/>
                        <a:chExt cx="145239" cy="152073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288" name="任意多边形: 形状 13287"/>
                        <p:cNvSpPr/>
                        <p:nvPr/>
                      </p:nvSpPr>
                      <p:spPr>
                        <a:xfrm>
                          <a:off x="4052003" y="3820185"/>
                          <a:ext cx="74910" cy="102726"/>
                        </a:xfrm>
                        <a:custGeom>
                          <a:avLst/>
                          <a:gdLst>
                            <a:gd name="connsiteX0" fmla="*/ 24651 w 74910"/>
                            <a:gd name="connsiteY0" fmla="*/ 102726 h 102726"/>
                            <a:gd name="connsiteX1" fmla="*/ 18974 w 74910"/>
                            <a:gd name="connsiteY1" fmla="*/ 101675 h 102726"/>
                            <a:gd name="connsiteX2" fmla="*/ 14242 w 74910"/>
                            <a:gd name="connsiteY2" fmla="*/ 89899 h 102726"/>
                            <a:gd name="connsiteX3" fmla="*/ 11403 w 74910"/>
                            <a:gd name="connsiteY3" fmla="*/ 72865 h 102726"/>
                            <a:gd name="connsiteX4" fmla="*/ 10141 w 74910"/>
                            <a:gd name="connsiteY4" fmla="*/ 64138 h 102726"/>
                            <a:gd name="connsiteX5" fmla="*/ 9616 w 74910"/>
                            <a:gd name="connsiteY5" fmla="*/ 60248 h 102726"/>
                            <a:gd name="connsiteX6" fmla="*/ 8669 w 74910"/>
                            <a:gd name="connsiteY6" fmla="*/ 60038 h 102726"/>
                            <a:gd name="connsiteX7" fmla="*/ 48 w 74910"/>
                            <a:gd name="connsiteY7" fmla="*/ 52677 h 102726"/>
                            <a:gd name="connsiteX8" fmla="*/ 5200 w 74910"/>
                            <a:gd name="connsiteY8" fmla="*/ 40796 h 102726"/>
                            <a:gd name="connsiteX9" fmla="*/ 10772 w 74910"/>
                            <a:gd name="connsiteY9" fmla="*/ 28810 h 102726"/>
                            <a:gd name="connsiteX10" fmla="*/ 6356 w 74910"/>
                            <a:gd name="connsiteY10" fmla="*/ 210 h 102726"/>
                            <a:gd name="connsiteX11" fmla="*/ 13927 w 74910"/>
                            <a:gd name="connsiteY11" fmla="*/ 0 h 102726"/>
                            <a:gd name="connsiteX12" fmla="*/ 18027 w 74910"/>
                            <a:gd name="connsiteY12" fmla="*/ 26917 h 102726"/>
                            <a:gd name="connsiteX13" fmla="*/ 11824 w 74910"/>
                            <a:gd name="connsiteY13" fmla="*/ 44161 h 102726"/>
                            <a:gd name="connsiteX14" fmla="*/ 8039 w 74910"/>
                            <a:gd name="connsiteY14" fmla="*/ 51941 h 102726"/>
                            <a:gd name="connsiteX15" fmla="*/ 10352 w 74910"/>
                            <a:gd name="connsiteY15" fmla="*/ 52572 h 102726"/>
                            <a:gd name="connsiteX16" fmla="*/ 16555 w 74910"/>
                            <a:gd name="connsiteY16" fmla="*/ 56463 h 102726"/>
                            <a:gd name="connsiteX17" fmla="*/ 17607 w 74910"/>
                            <a:gd name="connsiteY17" fmla="*/ 63087 h 102726"/>
                            <a:gd name="connsiteX18" fmla="*/ 18763 w 74910"/>
                            <a:gd name="connsiteY18" fmla="*/ 71814 h 102726"/>
                            <a:gd name="connsiteX19" fmla="*/ 21497 w 74910"/>
                            <a:gd name="connsiteY19" fmla="*/ 88427 h 102726"/>
                            <a:gd name="connsiteX20" fmla="*/ 23179 w 74910"/>
                            <a:gd name="connsiteY20" fmla="*/ 95156 h 102726"/>
                            <a:gd name="connsiteX21" fmla="*/ 47994 w 74910"/>
                            <a:gd name="connsiteY21" fmla="*/ 91896 h 102726"/>
                            <a:gd name="connsiteX22" fmla="*/ 70810 w 74910"/>
                            <a:gd name="connsiteY22" fmla="*/ 83800 h 102726"/>
                            <a:gd name="connsiteX23" fmla="*/ 74911 w 74910"/>
                            <a:gd name="connsiteY23" fmla="*/ 90214 h 102726"/>
                            <a:gd name="connsiteX24" fmla="*/ 49466 w 74910"/>
                            <a:gd name="connsiteY24" fmla="*/ 99362 h 102726"/>
                            <a:gd name="connsiteX25" fmla="*/ 24651 w 74910"/>
                            <a:gd name="connsiteY25" fmla="*/ 102726 h 102726"/>
                            <a:gd name="connsiteX26" fmla="*/ 23705 w 74910"/>
                            <a:gd name="connsiteY26" fmla="*/ 95892 h 102726"/>
                            <a:gd name="connsiteX27" fmla="*/ 23705 w 74910"/>
                            <a:gd name="connsiteY27" fmla="*/ 95892 h 102726"/>
                            <a:gd name="connsiteX28" fmla="*/ 23705 w 74910"/>
                            <a:gd name="connsiteY28" fmla="*/ 95892 h 102726"/>
                            <a:gd name="connsiteX29" fmla="*/ 11088 w 74910"/>
                            <a:gd name="connsiteY29" fmla="*/ 29651 h 102726"/>
                            <a:gd name="connsiteX30" fmla="*/ 11088 w 74910"/>
                            <a:gd name="connsiteY30" fmla="*/ 29756 h 102726"/>
                            <a:gd name="connsiteX31" fmla="*/ 11088 w 74910"/>
                            <a:gd name="connsiteY31" fmla="*/ 29651 h 102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74910" h="102726">
                              <a:moveTo>
                                <a:pt x="24651" y="102726"/>
                              </a:moveTo>
                              <a:cubicBezTo>
                                <a:pt x="20656" y="102726"/>
                                <a:pt x="19499" y="102095"/>
                                <a:pt x="18974" y="101675"/>
                              </a:cubicBezTo>
                              <a:cubicBezTo>
                                <a:pt x="17186" y="100518"/>
                                <a:pt x="15924" y="98415"/>
                                <a:pt x="14242" y="89899"/>
                              </a:cubicBezTo>
                              <a:cubicBezTo>
                                <a:pt x="13401" y="85588"/>
                                <a:pt x="12455" y="80120"/>
                                <a:pt x="11403" y="72865"/>
                              </a:cubicBezTo>
                              <a:cubicBezTo>
                                <a:pt x="10983" y="69606"/>
                                <a:pt x="10562" y="66556"/>
                                <a:pt x="10141" y="64138"/>
                              </a:cubicBezTo>
                              <a:cubicBezTo>
                                <a:pt x="9931" y="62561"/>
                                <a:pt x="9721" y="61194"/>
                                <a:pt x="9616" y="60248"/>
                              </a:cubicBezTo>
                              <a:cubicBezTo>
                                <a:pt x="9300" y="60143"/>
                                <a:pt x="8880" y="60038"/>
                                <a:pt x="8669" y="60038"/>
                              </a:cubicBezTo>
                              <a:cubicBezTo>
                                <a:pt x="5200" y="59196"/>
                                <a:pt x="-583" y="57724"/>
                                <a:pt x="48" y="52677"/>
                              </a:cubicBezTo>
                              <a:cubicBezTo>
                                <a:pt x="258" y="50890"/>
                                <a:pt x="1625" y="47946"/>
                                <a:pt x="5200" y="40796"/>
                              </a:cubicBezTo>
                              <a:cubicBezTo>
                                <a:pt x="7092" y="37011"/>
                                <a:pt x="10141" y="30912"/>
                                <a:pt x="10772" y="28810"/>
                              </a:cubicBezTo>
                              <a:cubicBezTo>
                                <a:pt x="9405" y="23868"/>
                                <a:pt x="6567" y="5993"/>
                                <a:pt x="6356" y="210"/>
                              </a:cubicBezTo>
                              <a:lnTo>
                                <a:pt x="13927" y="0"/>
                              </a:lnTo>
                              <a:cubicBezTo>
                                <a:pt x="14032" y="5573"/>
                                <a:pt x="17291" y="24709"/>
                                <a:pt x="18027" y="26917"/>
                              </a:cubicBezTo>
                              <a:cubicBezTo>
                                <a:pt x="19079" y="29440"/>
                                <a:pt x="17817" y="32174"/>
                                <a:pt x="11824" y="44161"/>
                              </a:cubicBezTo>
                              <a:cubicBezTo>
                                <a:pt x="10562" y="46684"/>
                                <a:pt x="8880" y="49944"/>
                                <a:pt x="8039" y="51941"/>
                              </a:cubicBezTo>
                              <a:cubicBezTo>
                                <a:pt x="8775" y="52152"/>
                                <a:pt x="9721" y="52467"/>
                                <a:pt x="10352" y="52572"/>
                              </a:cubicBezTo>
                              <a:cubicBezTo>
                                <a:pt x="13191" y="53308"/>
                                <a:pt x="15714" y="53939"/>
                                <a:pt x="16555" y="56463"/>
                              </a:cubicBezTo>
                              <a:cubicBezTo>
                                <a:pt x="16766" y="57094"/>
                                <a:pt x="16871" y="57724"/>
                                <a:pt x="17607" y="63087"/>
                              </a:cubicBezTo>
                              <a:cubicBezTo>
                                <a:pt x="17922" y="65505"/>
                                <a:pt x="18343" y="68554"/>
                                <a:pt x="18763" y="71814"/>
                              </a:cubicBezTo>
                              <a:cubicBezTo>
                                <a:pt x="19815" y="78858"/>
                                <a:pt x="20656" y="84221"/>
                                <a:pt x="21497" y="88427"/>
                              </a:cubicBezTo>
                              <a:cubicBezTo>
                                <a:pt x="22233" y="92317"/>
                                <a:pt x="22864" y="94209"/>
                                <a:pt x="23179" y="95156"/>
                              </a:cubicBezTo>
                              <a:cubicBezTo>
                                <a:pt x="26859" y="95366"/>
                                <a:pt x="38425" y="93789"/>
                                <a:pt x="47994" y="91896"/>
                              </a:cubicBezTo>
                              <a:cubicBezTo>
                                <a:pt x="48099" y="91896"/>
                                <a:pt x="62819" y="88952"/>
                                <a:pt x="70810" y="83800"/>
                              </a:cubicBezTo>
                              <a:lnTo>
                                <a:pt x="74911" y="90214"/>
                              </a:lnTo>
                              <a:cubicBezTo>
                                <a:pt x="65658" y="96102"/>
                                <a:pt x="50096" y="99256"/>
                                <a:pt x="49466" y="99362"/>
                              </a:cubicBezTo>
                              <a:cubicBezTo>
                                <a:pt x="36217" y="101990"/>
                                <a:pt x="28857" y="102726"/>
                                <a:pt x="24651" y="102726"/>
                              </a:cubicBezTo>
                              <a:close/>
                              <a:moveTo>
                                <a:pt x="23705" y="95892"/>
                              </a:moveTo>
                              <a:lnTo>
                                <a:pt x="23705" y="95892"/>
                              </a:lnTo>
                              <a:lnTo>
                                <a:pt x="23705" y="95892"/>
                              </a:lnTo>
                              <a:close/>
                              <a:moveTo>
                                <a:pt x="11088" y="29651"/>
                              </a:moveTo>
                              <a:cubicBezTo>
                                <a:pt x="11088" y="29651"/>
                                <a:pt x="11088" y="29756"/>
                                <a:pt x="11088" y="29756"/>
                              </a:cubicBezTo>
                              <a:cubicBezTo>
                                <a:pt x="11088" y="29756"/>
                                <a:pt x="11088" y="29756"/>
                                <a:pt x="11088" y="296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289" name="任意多边形: 形状 13288"/>
                        <p:cNvSpPr/>
                        <p:nvPr/>
                      </p:nvSpPr>
                      <p:spPr>
                        <a:xfrm>
                          <a:off x="4044579" y="3770838"/>
                          <a:ext cx="145239" cy="126102"/>
                        </a:xfrm>
                        <a:custGeom>
                          <a:avLst/>
                          <a:gdLst>
                            <a:gd name="connsiteX0" fmla="*/ 113352 w 145239"/>
                            <a:gd name="connsiteY0" fmla="*/ 126103 h 126102"/>
                            <a:gd name="connsiteX1" fmla="*/ 109672 w 145239"/>
                            <a:gd name="connsiteY1" fmla="*/ 125577 h 126102"/>
                            <a:gd name="connsiteX2" fmla="*/ 101996 w 145239"/>
                            <a:gd name="connsiteY2" fmla="*/ 116745 h 126102"/>
                            <a:gd name="connsiteX3" fmla="*/ 105992 w 145239"/>
                            <a:gd name="connsiteY3" fmla="*/ 98870 h 126102"/>
                            <a:gd name="connsiteX4" fmla="*/ 108936 w 145239"/>
                            <a:gd name="connsiteY4" fmla="*/ 88146 h 126102"/>
                            <a:gd name="connsiteX5" fmla="*/ 98316 w 145239"/>
                            <a:gd name="connsiteY5" fmla="*/ 78052 h 126102"/>
                            <a:gd name="connsiteX6" fmla="*/ 81809 w 145239"/>
                            <a:gd name="connsiteY6" fmla="*/ 94980 h 126102"/>
                            <a:gd name="connsiteX7" fmla="*/ 68455 w 145239"/>
                            <a:gd name="connsiteY7" fmla="*/ 96662 h 126102"/>
                            <a:gd name="connsiteX8" fmla="*/ 68140 w 145239"/>
                            <a:gd name="connsiteY8" fmla="*/ 92667 h 126102"/>
                            <a:gd name="connsiteX9" fmla="*/ 66563 w 145239"/>
                            <a:gd name="connsiteY9" fmla="*/ 78367 h 126102"/>
                            <a:gd name="connsiteX10" fmla="*/ 46480 w 145239"/>
                            <a:gd name="connsiteY10" fmla="*/ 59126 h 126102"/>
                            <a:gd name="connsiteX11" fmla="*/ 46165 w 145239"/>
                            <a:gd name="connsiteY11" fmla="*/ 58285 h 126102"/>
                            <a:gd name="connsiteX12" fmla="*/ 47426 w 145239"/>
                            <a:gd name="connsiteY12" fmla="*/ 45877 h 126102"/>
                            <a:gd name="connsiteX13" fmla="*/ 27764 w 145239"/>
                            <a:gd name="connsiteY13" fmla="*/ 47034 h 126102"/>
                            <a:gd name="connsiteX14" fmla="*/ 18932 w 145239"/>
                            <a:gd name="connsiteY14" fmla="*/ 53238 h 126102"/>
                            <a:gd name="connsiteX15" fmla="*/ 18091 w 145239"/>
                            <a:gd name="connsiteY15" fmla="*/ 53343 h 126102"/>
                            <a:gd name="connsiteX16" fmla="*/ 3897 w 145239"/>
                            <a:gd name="connsiteY16" fmla="*/ 47349 h 126102"/>
                            <a:gd name="connsiteX17" fmla="*/ 847 w 145239"/>
                            <a:gd name="connsiteY17" fmla="*/ 31473 h 126102"/>
                            <a:gd name="connsiteX18" fmla="*/ 18406 w 145239"/>
                            <a:gd name="connsiteY18" fmla="*/ 5187 h 126102"/>
                            <a:gd name="connsiteX19" fmla="*/ 40697 w 145239"/>
                            <a:gd name="connsiteY19" fmla="*/ 3715 h 126102"/>
                            <a:gd name="connsiteX20" fmla="*/ 51422 w 145239"/>
                            <a:gd name="connsiteY20" fmla="*/ 3820 h 126102"/>
                            <a:gd name="connsiteX21" fmla="*/ 62883 w 145239"/>
                            <a:gd name="connsiteY21" fmla="*/ 3189 h 126102"/>
                            <a:gd name="connsiteX22" fmla="*/ 64985 w 145239"/>
                            <a:gd name="connsiteY22" fmla="*/ 2558 h 126102"/>
                            <a:gd name="connsiteX23" fmla="*/ 86330 w 145239"/>
                            <a:gd name="connsiteY23" fmla="*/ 560 h 126102"/>
                            <a:gd name="connsiteX24" fmla="*/ 92008 w 145239"/>
                            <a:gd name="connsiteY24" fmla="*/ 1401 h 126102"/>
                            <a:gd name="connsiteX25" fmla="*/ 116927 w 145239"/>
                            <a:gd name="connsiteY25" fmla="*/ 9077 h 126102"/>
                            <a:gd name="connsiteX26" fmla="*/ 126916 w 145239"/>
                            <a:gd name="connsiteY26" fmla="*/ 19802 h 126102"/>
                            <a:gd name="connsiteX27" fmla="*/ 130596 w 145239"/>
                            <a:gd name="connsiteY27" fmla="*/ 22220 h 126102"/>
                            <a:gd name="connsiteX28" fmla="*/ 141951 w 145239"/>
                            <a:gd name="connsiteY28" fmla="*/ 32840 h 126102"/>
                            <a:gd name="connsiteX29" fmla="*/ 142162 w 145239"/>
                            <a:gd name="connsiteY29" fmla="*/ 72479 h 126102"/>
                            <a:gd name="connsiteX30" fmla="*/ 127862 w 145239"/>
                            <a:gd name="connsiteY30" fmla="*/ 108018 h 126102"/>
                            <a:gd name="connsiteX31" fmla="*/ 127021 w 145239"/>
                            <a:gd name="connsiteY31" fmla="*/ 113906 h 126102"/>
                            <a:gd name="connsiteX32" fmla="*/ 127021 w 145239"/>
                            <a:gd name="connsiteY32" fmla="*/ 113906 h 126102"/>
                            <a:gd name="connsiteX33" fmla="*/ 120397 w 145239"/>
                            <a:gd name="connsiteY33" fmla="*/ 123790 h 126102"/>
                            <a:gd name="connsiteX34" fmla="*/ 113352 w 145239"/>
                            <a:gd name="connsiteY34" fmla="*/ 126103 h 126102"/>
                            <a:gd name="connsiteX35" fmla="*/ 98211 w 145239"/>
                            <a:gd name="connsiteY35" fmla="*/ 67432 h 126102"/>
                            <a:gd name="connsiteX36" fmla="*/ 115455 w 145239"/>
                            <a:gd name="connsiteY36" fmla="*/ 84045 h 126102"/>
                            <a:gd name="connsiteX37" fmla="*/ 113247 w 145239"/>
                            <a:gd name="connsiteY37" fmla="*/ 101499 h 126102"/>
                            <a:gd name="connsiteX38" fmla="*/ 109672 w 145239"/>
                            <a:gd name="connsiteY38" fmla="*/ 116114 h 126102"/>
                            <a:gd name="connsiteX39" fmla="*/ 111775 w 145239"/>
                            <a:gd name="connsiteY39" fmla="*/ 118322 h 126102"/>
                            <a:gd name="connsiteX40" fmla="*/ 116717 w 145239"/>
                            <a:gd name="connsiteY40" fmla="*/ 117586 h 126102"/>
                            <a:gd name="connsiteX41" fmla="*/ 119871 w 145239"/>
                            <a:gd name="connsiteY41" fmla="*/ 112855 h 126102"/>
                            <a:gd name="connsiteX42" fmla="*/ 120712 w 145239"/>
                            <a:gd name="connsiteY42" fmla="*/ 107387 h 126102"/>
                            <a:gd name="connsiteX43" fmla="*/ 135748 w 145239"/>
                            <a:gd name="connsiteY43" fmla="*/ 69430 h 126102"/>
                            <a:gd name="connsiteX44" fmla="*/ 135117 w 145239"/>
                            <a:gd name="connsiteY44" fmla="*/ 35573 h 126102"/>
                            <a:gd name="connsiteX45" fmla="*/ 127021 w 145239"/>
                            <a:gd name="connsiteY45" fmla="*/ 29054 h 126102"/>
                            <a:gd name="connsiteX46" fmla="*/ 120291 w 145239"/>
                            <a:gd name="connsiteY46" fmla="*/ 23061 h 126102"/>
                            <a:gd name="connsiteX47" fmla="*/ 112406 w 145239"/>
                            <a:gd name="connsiteY47" fmla="*/ 15175 h 126102"/>
                            <a:gd name="connsiteX48" fmla="*/ 91272 w 145239"/>
                            <a:gd name="connsiteY48" fmla="*/ 9182 h 126102"/>
                            <a:gd name="connsiteX49" fmla="*/ 85384 w 145239"/>
                            <a:gd name="connsiteY49" fmla="*/ 8236 h 126102"/>
                            <a:gd name="connsiteX50" fmla="*/ 67509 w 145239"/>
                            <a:gd name="connsiteY50" fmla="*/ 10023 h 126102"/>
                            <a:gd name="connsiteX51" fmla="*/ 65196 w 145239"/>
                            <a:gd name="connsiteY51" fmla="*/ 10654 h 126102"/>
                            <a:gd name="connsiteX52" fmla="*/ 51527 w 145239"/>
                            <a:gd name="connsiteY52" fmla="*/ 11495 h 126102"/>
                            <a:gd name="connsiteX53" fmla="*/ 40907 w 145239"/>
                            <a:gd name="connsiteY53" fmla="*/ 11390 h 126102"/>
                            <a:gd name="connsiteX54" fmla="*/ 20404 w 145239"/>
                            <a:gd name="connsiteY54" fmla="*/ 12652 h 126102"/>
                            <a:gd name="connsiteX55" fmla="*/ 8418 w 145239"/>
                            <a:gd name="connsiteY55" fmla="*/ 33681 h 126102"/>
                            <a:gd name="connsiteX56" fmla="*/ 9679 w 145239"/>
                            <a:gd name="connsiteY56" fmla="*/ 41987 h 126102"/>
                            <a:gd name="connsiteX57" fmla="*/ 16514 w 145239"/>
                            <a:gd name="connsiteY57" fmla="*/ 45772 h 126102"/>
                            <a:gd name="connsiteX58" fmla="*/ 25556 w 145239"/>
                            <a:gd name="connsiteY58" fmla="*/ 39464 h 126102"/>
                            <a:gd name="connsiteX59" fmla="*/ 58887 w 145239"/>
                            <a:gd name="connsiteY59" fmla="*/ 37571 h 126102"/>
                            <a:gd name="connsiteX60" fmla="*/ 56784 w 145239"/>
                            <a:gd name="connsiteY60" fmla="*/ 43039 h 126102"/>
                            <a:gd name="connsiteX61" fmla="*/ 53735 w 145239"/>
                            <a:gd name="connsiteY61" fmla="*/ 55025 h 126102"/>
                            <a:gd name="connsiteX62" fmla="*/ 73502 w 145239"/>
                            <a:gd name="connsiteY62" fmla="*/ 73951 h 126102"/>
                            <a:gd name="connsiteX63" fmla="*/ 73818 w 145239"/>
                            <a:gd name="connsiteY63" fmla="*/ 74582 h 126102"/>
                            <a:gd name="connsiteX64" fmla="*/ 75815 w 145239"/>
                            <a:gd name="connsiteY64" fmla="*/ 88040 h 126102"/>
                            <a:gd name="connsiteX65" fmla="*/ 78654 w 145239"/>
                            <a:gd name="connsiteY65" fmla="*/ 87725 h 126102"/>
                            <a:gd name="connsiteX66" fmla="*/ 98211 w 145239"/>
                            <a:gd name="connsiteY66" fmla="*/ 67432 h 126102"/>
                            <a:gd name="connsiteX67" fmla="*/ 127546 w 145239"/>
                            <a:gd name="connsiteY67" fmla="*/ 20538 h 126102"/>
                            <a:gd name="connsiteX68" fmla="*/ 127546 w 145239"/>
                            <a:gd name="connsiteY68" fmla="*/ 20538 h 126102"/>
                            <a:gd name="connsiteX69" fmla="*/ 127546 w 145239"/>
                            <a:gd name="connsiteY69" fmla="*/ 20538 h 126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</a:cxnLst>
                          <a:rect l="l" t="t" r="r" b="b"/>
                          <a:pathLst>
                            <a:path w="145239" h="126102">
                              <a:moveTo>
                                <a:pt x="113352" y="126103"/>
                              </a:moveTo>
                              <a:cubicBezTo>
                                <a:pt x="112090" y="126103"/>
                                <a:pt x="110934" y="125892"/>
                                <a:pt x="109672" y="125577"/>
                              </a:cubicBezTo>
                              <a:cubicBezTo>
                                <a:pt x="105151" y="124315"/>
                                <a:pt x="102417" y="121161"/>
                                <a:pt x="101996" y="116745"/>
                              </a:cubicBezTo>
                              <a:cubicBezTo>
                                <a:pt x="101471" y="111488"/>
                                <a:pt x="103784" y="105074"/>
                                <a:pt x="105992" y="98870"/>
                              </a:cubicBezTo>
                              <a:cubicBezTo>
                                <a:pt x="107148" y="95506"/>
                                <a:pt x="109146" y="90038"/>
                                <a:pt x="108936" y="88146"/>
                              </a:cubicBezTo>
                              <a:lnTo>
                                <a:pt x="98316" y="78052"/>
                              </a:lnTo>
                              <a:lnTo>
                                <a:pt x="81809" y="94980"/>
                              </a:lnTo>
                              <a:lnTo>
                                <a:pt x="68455" y="96662"/>
                              </a:lnTo>
                              <a:lnTo>
                                <a:pt x="68140" y="92667"/>
                              </a:lnTo>
                              <a:cubicBezTo>
                                <a:pt x="67719" y="87199"/>
                                <a:pt x="67088" y="80575"/>
                                <a:pt x="66563" y="78367"/>
                              </a:cubicBezTo>
                              <a:lnTo>
                                <a:pt x="46480" y="59126"/>
                              </a:lnTo>
                              <a:lnTo>
                                <a:pt x="46165" y="58285"/>
                              </a:lnTo>
                              <a:cubicBezTo>
                                <a:pt x="45113" y="55130"/>
                                <a:pt x="46165" y="49978"/>
                                <a:pt x="47426" y="45877"/>
                              </a:cubicBezTo>
                              <a:lnTo>
                                <a:pt x="27764" y="47034"/>
                              </a:lnTo>
                              <a:lnTo>
                                <a:pt x="18932" y="53238"/>
                              </a:lnTo>
                              <a:lnTo>
                                <a:pt x="18091" y="53343"/>
                              </a:lnTo>
                              <a:cubicBezTo>
                                <a:pt x="14516" y="54079"/>
                                <a:pt x="7997" y="51976"/>
                                <a:pt x="3897" y="47349"/>
                              </a:cubicBezTo>
                              <a:cubicBezTo>
                                <a:pt x="111" y="43144"/>
                                <a:pt x="-940" y="37466"/>
                                <a:pt x="847" y="31473"/>
                              </a:cubicBezTo>
                              <a:cubicBezTo>
                                <a:pt x="4738" y="18645"/>
                                <a:pt x="8102" y="7605"/>
                                <a:pt x="18406" y="5187"/>
                              </a:cubicBezTo>
                              <a:cubicBezTo>
                                <a:pt x="25451" y="3609"/>
                                <a:pt x="33232" y="3609"/>
                                <a:pt x="40697" y="3715"/>
                              </a:cubicBezTo>
                              <a:cubicBezTo>
                                <a:pt x="44587" y="3715"/>
                                <a:pt x="48268" y="3820"/>
                                <a:pt x="51422" y="3820"/>
                              </a:cubicBezTo>
                              <a:cubicBezTo>
                                <a:pt x="56364" y="3925"/>
                                <a:pt x="59939" y="4030"/>
                                <a:pt x="62883" y="3189"/>
                              </a:cubicBezTo>
                              <a:cubicBezTo>
                                <a:pt x="63513" y="2979"/>
                                <a:pt x="64249" y="2768"/>
                                <a:pt x="64985" y="2558"/>
                              </a:cubicBezTo>
                              <a:cubicBezTo>
                                <a:pt x="69927" y="1086"/>
                                <a:pt x="76867" y="-1017"/>
                                <a:pt x="86330" y="560"/>
                              </a:cubicBezTo>
                              <a:cubicBezTo>
                                <a:pt x="88222" y="876"/>
                                <a:pt x="90115" y="1191"/>
                                <a:pt x="92008" y="1401"/>
                              </a:cubicBezTo>
                              <a:cubicBezTo>
                                <a:pt x="101365" y="2768"/>
                                <a:pt x="111039" y="4135"/>
                                <a:pt x="116927" y="9077"/>
                              </a:cubicBezTo>
                              <a:cubicBezTo>
                                <a:pt x="123025" y="14124"/>
                                <a:pt x="125654" y="16542"/>
                                <a:pt x="126916" y="19802"/>
                              </a:cubicBezTo>
                              <a:cubicBezTo>
                                <a:pt x="127546" y="20327"/>
                                <a:pt x="129229" y="21379"/>
                                <a:pt x="130596" y="22220"/>
                              </a:cubicBezTo>
                              <a:cubicBezTo>
                                <a:pt x="134907" y="24849"/>
                                <a:pt x="140374" y="28213"/>
                                <a:pt x="141951" y="32840"/>
                              </a:cubicBezTo>
                              <a:cubicBezTo>
                                <a:pt x="144054" y="39043"/>
                                <a:pt x="148050" y="60808"/>
                                <a:pt x="142162" y="72479"/>
                              </a:cubicBezTo>
                              <a:cubicBezTo>
                                <a:pt x="131437" y="93929"/>
                                <a:pt x="128493" y="103707"/>
                                <a:pt x="127862" y="108018"/>
                              </a:cubicBezTo>
                              <a:cubicBezTo>
                                <a:pt x="127546" y="110226"/>
                                <a:pt x="127231" y="112118"/>
                                <a:pt x="127021" y="113906"/>
                              </a:cubicBezTo>
                              <a:lnTo>
                                <a:pt x="127021" y="113906"/>
                              </a:lnTo>
                              <a:cubicBezTo>
                                <a:pt x="126285" y="118007"/>
                                <a:pt x="123866" y="121582"/>
                                <a:pt x="120397" y="123790"/>
                              </a:cubicBezTo>
                              <a:cubicBezTo>
                                <a:pt x="118504" y="125367"/>
                                <a:pt x="115875" y="126103"/>
                                <a:pt x="113352" y="126103"/>
                              </a:cubicBezTo>
                              <a:close/>
                              <a:moveTo>
                                <a:pt x="98211" y="67432"/>
                              </a:moveTo>
                              <a:lnTo>
                                <a:pt x="115455" y="84045"/>
                              </a:lnTo>
                              <a:cubicBezTo>
                                <a:pt x="117978" y="88146"/>
                                <a:pt x="115875" y="94034"/>
                                <a:pt x="113247" y="101499"/>
                              </a:cubicBezTo>
                              <a:cubicBezTo>
                                <a:pt x="111459" y="106651"/>
                                <a:pt x="109356" y="112434"/>
                                <a:pt x="109672" y="116114"/>
                              </a:cubicBezTo>
                              <a:cubicBezTo>
                                <a:pt x="109777" y="117060"/>
                                <a:pt x="109987" y="117796"/>
                                <a:pt x="111775" y="118322"/>
                              </a:cubicBezTo>
                              <a:cubicBezTo>
                                <a:pt x="113457" y="118743"/>
                                <a:pt x="115245" y="118532"/>
                                <a:pt x="116717" y="117586"/>
                              </a:cubicBezTo>
                              <a:cubicBezTo>
                                <a:pt x="118399" y="116535"/>
                                <a:pt x="119555" y="114747"/>
                                <a:pt x="119871" y="112855"/>
                              </a:cubicBezTo>
                              <a:cubicBezTo>
                                <a:pt x="120186" y="111277"/>
                                <a:pt x="120397" y="109385"/>
                                <a:pt x="120712" y="107387"/>
                              </a:cubicBezTo>
                              <a:cubicBezTo>
                                <a:pt x="121658" y="100132"/>
                                <a:pt x="126600" y="87725"/>
                                <a:pt x="135748" y="69430"/>
                              </a:cubicBezTo>
                              <a:cubicBezTo>
                                <a:pt x="140164" y="60598"/>
                                <a:pt x="137009" y="41356"/>
                                <a:pt x="135117" y="35573"/>
                              </a:cubicBezTo>
                              <a:cubicBezTo>
                                <a:pt x="134486" y="33576"/>
                                <a:pt x="129860" y="30737"/>
                                <a:pt x="127021" y="29054"/>
                              </a:cubicBezTo>
                              <a:cubicBezTo>
                                <a:pt x="123446" y="26846"/>
                                <a:pt x="121133" y="25480"/>
                                <a:pt x="120291" y="23061"/>
                              </a:cubicBezTo>
                              <a:cubicBezTo>
                                <a:pt x="119766" y="21589"/>
                                <a:pt x="118083" y="20012"/>
                                <a:pt x="112406" y="15175"/>
                              </a:cubicBezTo>
                              <a:cubicBezTo>
                                <a:pt x="108200" y="11600"/>
                                <a:pt x="99157" y="10339"/>
                                <a:pt x="91272" y="9182"/>
                              </a:cubicBezTo>
                              <a:cubicBezTo>
                                <a:pt x="89274" y="8867"/>
                                <a:pt x="87276" y="8551"/>
                                <a:pt x="85384" y="8236"/>
                              </a:cubicBezTo>
                              <a:cubicBezTo>
                                <a:pt x="77603" y="6974"/>
                                <a:pt x="72030" y="8656"/>
                                <a:pt x="67509" y="10023"/>
                              </a:cubicBezTo>
                              <a:cubicBezTo>
                                <a:pt x="66668" y="10233"/>
                                <a:pt x="65932" y="10444"/>
                                <a:pt x="65196" y="10654"/>
                              </a:cubicBezTo>
                              <a:cubicBezTo>
                                <a:pt x="61095" y="11811"/>
                                <a:pt x="56889" y="11705"/>
                                <a:pt x="51527" y="11495"/>
                              </a:cubicBezTo>
                              <a:cubicBezTo>
                                <a:pt x="48478" y="11390"/>
                                <a:pt x="44693" y="11390"/>
                                <a:pt x="40907" y="11390"/>
                              </a:cubicBezTo>
                              <a:cubicBezTo>
                                <a:pt x="33863" y="11285"/>
                                <a:pt x="26608" y="11180"/>
                                <a:pt x="20404" y="12652"/>
                              </a:cubicBezTo>
                              <a:cubicBezTo>
                                <a:pt x="14621" y="13914"/>
                                <a:pt x="12203" y="21169"/>
                                <a:pt x="8418" y="33681"/>
                              </a:cubicBezTo>
                              <a:cubicBezTo>
                                <a:pt x="7366" y="37045"/>
                                <a:pt x="7787" y="39779"/>
                                <a:pt x="9679" y="41987"/>
                              </a:cubicBezTo>
                              <a:cubicBezTo>
                                <a:pt x="11782" y="44511"/>
                                <a:pt x="15042" y="45562"/>
                                <a:pt x="16514" y="45772"/>
                              </a:cubicBezTo>
                              <a:lnTo>
                                <a:pt x="25556" y="39464"/>
                              </a:lnTo>
                              <a:lnTo>
                                <a:pt x="58887" y="37571"/>
                              </a:lnTo>
                              <a:lnTo>
                                <a:pt x="56784" y="43039"/>
                              </a:lnTo>
                              <a:cubicBezTo>
                                <a:pt x="54997" y="47560"/>
                                <a:pt x="53735" y="52817"/>
                                <a:pt x="53735" y="55025"/>
                              </a:cubicBezTo>
                              <a:lnTo>
                                <a:pt x="73502" y="73951"/>
                              </a:lnTo>
                              <a:lnTo>
                                <a:pt x="73818" y="74582"/>
                              </a:lnTo>
                              <a:cubicBezTo>
                                <a:pt x="74659" y="76475"/>
                                <a:pt x="75395" y="82363"/>
                                <a:pt x="75815" y="88040"/>
                              </a:cubicBezTo>
                              <a:lnTo>
                                <a:pt x="78654" y="87725"/>
                              </a:lnTo>
                              <a:lnTo>
                                <a:pt x="98211" y="67432"/>
                              </a:lnTo>
                              <a:close/>
                              <a:moveTo>
                                <a:pt x="127546" y="20538"/>
                              </a:move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290" name="任意多边形: 形状 13289"/>
                    <p:cNvSpPr/>
                    <p:nvPr/>
                  </p:nvSpPr>
                  <p:spPr>
                    <a:xfrm>
                      <a:off x="4036092" y="3914920"/>
                      <a:ext cx="69143" cy="80435"/>
                    </a:xfrm>
                    <a:custGeom>
                      <a:avLst/>
                      <a:gdLst>
                        <a:gd name="connsiteX0" fmla="*/ 1449 w 69143"/>
                        <a:gd name="connsiteY0" fmla="*/ 80435 h 80435"/>
                        <a:gd name="connsiteX1" fmla="*/ 18062 w 69143"/>
                        <a:gd name="connsiteY1" fmla="*/ 39534 h 80435"/>
                        <a:gd name="connsiteX2" fmla="*/ 59488 w 69143"/>
                        <a:gd name="connsiteY2" fmla="*/ 17033 h 80435"/>
                        <a:gd name="connsiteX3" fmla="*/ 61171 w 69143"/>
                        <a:gd name="connsiteY3" fmla="*/ 1577 h 80435"/>
                        <a:gd name="connsiteX4" fmla="*/ 68636 w 69143"/>
                        <a:gd name="connsiteY4" fmla="*/ 0 h 80435"/>
                        <a:gd name="connsiteX5" fmla="*/ 66323 w 69143"/>
                        <a:gd name="connsiteY5" fmla="*/ 20924 h 80435"/>
                        <a:gd name="connsiteX6" fmla="*/ 65797 w 69143"/>
                        <a:gd name="connsiteY6" fmla="*/ 22291 h 80435"/>
                        <a:gd name="connsiteX7" fmla="*/ 21637 w 69143"/>
                        <a:gd name="connsiteY7" fmla="*/ 46158 h 80435"/>
                        <a:gd name="connsiteX8" fmla="*/ 8809 w 69143"/>
                        <a:gd name="connsiteY8" fmla="*/ 78543 h 80435"/>
                        <a:gd name="connsiteX9" fmla="*/ 1449 w 69143"/>
                        <a:gd name="connsiteY9" fmla="*/ 80435 h 80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9143" h="80435">
                          <a:moveTo>
                            <a:pt x="1449" y="80435"/>
                          </a:moveTo>
                          <a:cubicBezTo>
                            <a:pt x="-3072" y="62876"/>
                            <a:pt x="3131" y="47525"/>
                            <a:pt x="18062" y="39534"/>
                          </a:cubicBezTo>
                          <a:lnTo>
                            <a:pt x="59488" y="17033"/>
                          </a:lnTo>
                          <a:cubicBezTo>
                            <a:pt x="60540" y="13458"/>
                            <a:pt x="62117" y="6309"/>
                            <a:pt x="61171" y="1577"/>
                          </a:cubicBezTo>
                          <a:lnTo>
                            <a:pt x="68636" y="0"/>
                          </a:lnTo>
                          <a:cubicBezTo>
                            <a:pt x="70529" y="8622"/>
                            <a:pt x="66533" y="20398"/>
                            <a:pt x="66323" y="20924"/>
                          </a:cubicBezTo>
                          <a:lnTo>
                            <a:pt x="65797" y="22291"/>
                          </a:lnTo>
                          <a:lnTo>
                            <a:pt x="21637" y="46158"/>
                          </a:lnTo>
                          <a:cubicBezTo>
                            <a:pt x="9860" y="52572"/>
                            <a:pt x="5129" y="64348"/>
                            <a:pt x="8809" y="78543"/>
                          </a:cubicBezTo>
                          <a:lnTo>
                            <a:pt x="1449" y="80435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1" name="任意多边形: 形状 13290"/>
                    <p:cNvSpPr/>
                    <p:nvPr/>
                  </p:nvSpPr>
                  <p:spPr>
                    <a:xfrm>
                      <a:off x="3927349" y="4127207"/>
                      <a:ext cx="55516" cy="20503"/>
                    </a:xfrm>
                    <a:custGeom>
                      <a:avLst/>
                      <a:gdLst>
                        <a:gd name="connsiteX0" fmla="*/ 55201 w 55516"/>
                        <a:gd name="connsiteY0" fmla="*/ 20503 h 20503"/>
                        <a:gd name="connsiteX1" fmla="*/ 5257 w 55516"/>
                        <a:gd name="connsiteY1" fmla="*/ 18821 h 20503"/>
                        <a:gd name="connsiteX2" fmla="*/ 0 w 55516"/>
                        <a:gd name="connsiteY2" fmla="*/ 2208 h 20503"/>
                        <a:gd name="connsiteX3" fmla="*/ 7255 w 55516"/>
                        <a:gd name="connsiteY3" fmla="*/ 0 h 20503"/>
                        <a:gd name="connsiteX4" fmla="*/ 10830 w 55516"/>
                        <a:gd name="connsiteY4" fmla="*/ 11355 h 20503"/>
                        <a:gd name="connsiteX5" fmla="*/ 55516 w 55516"/>
                        <a:gd name="connsiteY5" fmla="*/ 12933 h 205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5516" h="20503">
                          <a:moveTo>
                            <a:pt x="55201" y="20503"/>
                          </a:moveTo>
                          <a:lnTo>
                            <a:pt x="5257" y="18821"/>
                          </a:lnTo>
                          <a:lnTo>
                            <a:pt x="0" y="2208"/>
                          </a:lnTo>
                          <a:lnTo>
                            <a:pt x="7255" y="0"/>
                          </a:lnTo>
                          <a:lnTo>
                            <a:pt x="10830" y="11355"/>
                          </a:lnTo>
                          <a:lnTo>
                            <a:pt x="55516" y="12933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2" name="任意多边形: 形状 13291"/>
                    <p:cNvSpPr/>
                    <p:nvPr/>
                  </p:nvSpPr>
                  <p:spPr>
                    <a:xfrm>
                      <a:off x="4030496" y="4124473"/>
                      <a:ext cx="172016" cy="30597"/>
                    </a:xfrm>
                    <a:custGeom>
                      <a:avLst/>
                      <a:gdLst>
                        <a:gd name="connsiteX0" fmla="*/ 172016 w 172016"/>
                        <a:gd name="connsiteY0" fmla="*/ 30597 h 30597"/>
                        <a:gd name="connsiteX1" fmla="*/ 0 w 172016"/>
                        <a:gd name="connsiteY1" fmla="*/ 24183 h 30597"/>
                        <a:gd name="connsiteX2" fmla="*/ 315 w 172016"/>
                        <a:gd name="connsiteY2" fmla="*/ 16613 h 30597"/>
                        <a:gd name="connsiteX3" fmla="*/ 164341 w 172016"/>
                        <a:gd name="connsiteY3" fmla="*/ 22711 h 30597"/>
                        <a:gd name="connsiteX4" fmla="*/ 164341 w 172016"/>
                        <a:gd name="connsiteY4" fmla="*/ 12723 h 30597"/>
                        <a:gd name="connsiteX5" fmla="*/ 58986 w 172016"/>
                        <a:gd name="connsiteY5" fmla="*/ 7676 h 30597"/>
                        <a:gd name="connsiteX6" fmla="*/ 59301 w 172016"/>
                        <a:gd name="connsiteY6" fmla="*/ 0 h 30597"/>
                        <a:gd name="connsiteX7" fmla="*/ 172016 w 172016"/>
                        <a:gd name="connsiteY7" fmla="*/ 5468 h 305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72016" h="30597">
                          <a:moveTo>
                            <a:pt x="172016" y="30597"/>
                          </a:moveTo>
                          <a:lnTo>
                            <a:pt x="0" y="24183"/>
                          </a:lnTo>
                          <a:lnTo>
                            <a:pt x="315" y="16613"/>
                          </a:lnTo>
                          <a:lnTo>
                            <a:pt x="164341" y="22711"/>
                          </a:lnTo>
                          <a:lnTo>
                            <a:pt x="164341" y="12723"/>
                          </a:lnTo>
                          <a:lnTo>
                            <a:pt x="58986" y="7676"/>
                          </a:lnTo>
                          <a:lnTo>
                            <a:pt x="59301" y="0"/>
                          </a:lnTo>
                          <a:lnTo>
                            <a:pt x="172016" y="5468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3" name="任意多边形: 形状 13292"/>
                    <p:cNvSpPr/>
                    <p:nvPr/>
                  </p:nvSpPr>
                  <p:spPr>
                    <a:xfrm>
                      <a:off x="3887920" y="3990624"/>
                      <a:ext cx="206819" cy="141524"/>
                    </a:xfrm>
                    <a:custGeom>
                      <a:avLst/>
                      <a:gdLst>
                        <a:gd name="connsiteX0" fmla="*/ 206819 w 206819"/>
                        <a:gd name="connsiteY0" fmla="*/ 141524 h 141524"/>
                        <a:gd name="connsiteX1" fmla="*/ 139211 w 206819"/>
                        <a:gd name="connsiteY1" fmla="*/ 141524 h 141524"/>
                        <a:gd name="connsiteX2" fmla="*/ 139211 w 206819"/>
                        <a:gd name="connsiteY2" fmla="*/ 133849 h 141524"/>
                        <a:gd name="connsiteX3" fmla="*/ 196620 w 206819"/>
                        <a:gd name="connsiteY3" fmla="*/ 133849 h 141524"/>
                        <a:gd name="connsiteX4" fmla="*/ 158348 w 206819"/>
                        <a:gd name="connsiteY4" fmla="*/ 7676 h 141524"/>
                        <a:gd name="connsiteX5" fmla="*/ 10094 w 206819"/>
                        <a:gd name="connsiteY5" fmla="*/ 7676 h 141524"/>
                        <a:gd name="connsiteX6" fmla="*/ 45843 w 206819"/>
                        <a:gd name="connsiteY6" fmla="*/ 133849 h 141524"/>
                        <a:gd name="connsiteX7" fmla="*/ 91476 w 206819"/>
                        <a:gd name="connsiteY7" fmla="*/ 133849 h 141524"/>
                        <a:gd name="connsiteX8" fmla="*/ 91476 w 206819"/>
                        <a:gd name="connsiteY8" fmla="*/ 141524 h 141524"/>
                        <a:gd name="connsiteX9" fmla="*/ 40165 w 206819"/>
                        <a:gd name="connsiteY9" fmla="*/ 141524 h 141524"/>
                        <a:gd name="connsiteX10" fmla="*/ 0 w 206819"/>
                        <a:gd name="connsiteY10" fmla="*/ 0 h 141524"/>
                        <a:gd name="connsiteX11" fmla="*/ 164025 w 206819"/>
                        <a:gd name="connsiteY11" fmla="*/ 0 h 141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06819" h="141524">
                          <a:moveTo>
                            <a:pt x="206819" y="141524"/>
                          </a:moveTo>
                          <a:lnTo>
                            <a:pt x="139211" y="141524"/>
                          </a:lnTo>
                          <a:lnTo>
                            <a:pt x="139211" y="133849"/>
                          </a:lnTo>
                          <a:lnTo>
                            <a:pt x="196620" y="133849"/>
                          </a:lnTo>
                          <a:lnTo>
                            <a:pt x="158348" y="7676"/>
                          </a:lnTo>
                          <a:lnTo>
                            <a:pt x="10094" y="7676"/>
                          </a:lnTo>
                          <a:lnTo>
                            <a:pt x="45843" y="133849"/>
                          </a:lnTo>
                          <a:lnTo>
                            <a:pt x="91476" y="133849"/>
                          </a:lnTo>
                          <a:lnTo>
                            <a:pt x="91476" y="141524"/>
                          </a:lnTo>
                          <a:lnTo>
                            <a:pt x="40165" y="141524"/>
                          </a:lnTo>
                          <a:lnTo>
                            <a:pt x="0" y="0"/>
                          </a:lnTo>
                          <a:lnTo>
                            <a:pt x="164025" y="0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4" name="任意多边形: 形状 13293"/>
                    <p:cNvSpPr/>
                    <p:nvPr/>
                  </p:nvSpPr>
                  <p:spPr>
                    <a:xfrm>
                      <a:off x="3975519" y="4089559"/>
                      <a:ext cx="57288" cy="70978"/>
                    </a:xfrm>
                    <a:custGeom>
                      <a:avLst/>
                      <a:gdLst>
                        <a:gd name="connsiteX0" fmla="*/ 30583 w 57288"/>
                        <a:gd name="connsiteY0" fmla="*/ 70979 h 70978"/>
                        <a:gd name="connsiteX1" fmla="*/ 18071 w 57288"/>
                        <a:gd name="connsiteY1" fmla="*/ 70032 h 70978"/>
                        <a:gd name="connsiteX2" fmla="*/ 4297 w 57288"/>
                        <a:gd name="connsiteY2" fmla="*/ 58046 h 70978"/>
                        <a:gd name="connsiteX3" fmla="*/ 91 w 57288"/>
                        <a:gd name="connsiteY3" fmla="*/ 22507 h 70978"/>
                        <a:gd name="connsiteX4" fmla="*/ 17545 w 57288"/>
                        <a:gd name="connsiteY4" fmla="*/ 216 h 70978"/>
                        <a:gd name="connsiteX5" fmla="*/ 50035 w 57288"/>
                        <a:gd name="connsiteY5" fmla="*/ 24505 h 70978"/>
                        <a:gd name="connsiteX6" fmla="*/ 50561 w 57288"/>
                        <a:gd name="connsiteY6" fmla="*/ 25767 h 70978"/>
                        <a:gd name="connsiteX7" fmla="*/ 56869 w 57288"/>
                        <a:gd name="connsiteY7" fmla="*/ 44798 h 70978"/>
                        <a:gd name="connsiteX8" fmla="*/ 53400 w 57288"/>
                        <a:gd name="connsiteY8" fmla="*/ 61621 h 70978"/>
                        <a:gd name="connsiteX9" fmla="*/ 39205 w 57288"/>
                        <a:gd name="connsiteY9" fmla="*/ 70453 h 70978"/>
                        <a:gd name="connsiteX10" fmla="*/ 39205 w 57288"/>
                        <a:gd name="connsiteY10" fmla="*/ 70453 h 70978"/>
                        <a:gd name="connsiteX11" fmla="*/ 30583 w 57288"/>
                        <a:gd name="connsiteY11" fmla="*/ 70979 h 70978"/>
                        <a:gd name="connsiteX12" fmla="*/ 20489 w 57288"/>
                        <a:gd name="connsiteY12" fmla="*/ 7682 h 70978"/>
                        <a:gd name="connsiteX13" fmla="*/ 18597 w 57288"/>
                        <a:gd name="connsiteY13" fmla="*/ 7787 h 70978"/>
                        <a:gd name="connsiteX14" fmla="*/ 7557 w 57288"/>
                        <a:gd name="connsiteY14" fmla="*/ 23138 h 70978"/>
                        <a:gd name="connsiteX15" fmla="*/ 11552 w 57288"/>
                        <a:gd name="connsiteY15" fmla="*/ 56153 h 70978"/>
                        <a:gd name="connsiteX16" fmla="*/ 19017 w 57288"/>
                        <a:gd name="connsiteY16" fmla="*/ 62567 h 70978"/>
                        <a:gd name="connsiteX17" fmla="*/ 37943 w 57288"/>
                        <a:gd name="connsiteY17" fmla="*/ 62883 h 70978"/>
                        <a:gd name="connsiteX18" fmla="*/ 46986 w 57288"/>
                        <a:gd name="connsiteY18" fmla="*/ 57205 h 70978"/>
                        <a:gd name="connsiteX19" fmla="*/ 49194 w 57288"/>
                        <a:gd name="connsiteY19" fmla="*/ 46270 h 70978"/>
                        <a:gd name="connsiteX20" fmla="*/ 43306 w 57288"/>
                        <a:gd name="connsiteY20" fmla="*/ 28500 h 70978"/>
                        <a:gd name="connsiteX21" fmla="*/ 42780 w 57288"/>
                        <a:gd name="connsiteY21" fmla="*/ 27239 h 70978"/>
                        <a:gd name="connsiteX22" fmla="*/ 20489 w 57288"/>
                        <a:gd name="connsiteY22" fmla="*/ 7682 h 7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7288" h="70978">
                          <a:moveTo>
                            <a:pt x="30583" y="70979"/>
                          </a:moveTo>
                          <a:cubicBezTo>
                            <a:pt x="26693" y="70979"/>
                            <a:pt x="22592" y="70663"/>
                            <a:pt x="18071" y="70032"/>
                          </a:cubicBezTo>
                          <a:cubicBezTo>
                            <a:pt x="11447" y="69191"/>
                            <a:pt x="5979" y="64460"/>
                            <a:pt x="4297" y="58046"/>
                          </a:cubicBezTo>
                          <a:cubicBezTo>
                            <a:pt x="1353" y="47006"/>
                            <a:pt x="-434" y="29552"/>
                            <a:pt x="91" y="22507"/>
                          </a:cubicBezTo>
                          <a:cubicBezTo>
                            <a:pt x="1038" y="10100"/>
                            <a:pt x="7557" y="1794"/>
                            <a:pt x="17545" y="216"/>
                          </a:cubicBezTo>
                          <a:cubicBezTo>
                            <a:pt x="27955" y="-1361"/>
                            <a:pt x="42570" y="5579"/>
                            <a:pt x="50035" y="24505"/>
                          </a:cubicBezTo>
                          <a:lnTo>
                            <a:pt x="50561" y="25767"/>
                          </a:lnTo>
                          <a:cubicBezTo>
                            <a:pt x="52558" y="30813"/>
                            <a:pt x="55502" y="38384"/>
                            <a:pt x="56869" y="44798"/>
                          </a:cubicBezTo>
                          <a:cubicBezTo>
                            <a:pt x="58026" y="50581"/>
                            <a:pt x="56764" y="56679"/>
                            <a:pt x="53400" y="61621"/>
                          </a:cubicBezTo>
                          <a:cubicBezTo>
                            <a:pt x="50035" y="66457"/>
                            <a:pt x="44988" y="69612"/>
                            <a:pt x="39205" y="70453"/>
                          </a:cubicBezTo>
                          <a:lnTo>
                            <a:pt x="39205" y="70453"/>
                          </a:lnTo>
                          <a:cubicBezTo>
                            <a:pt x="36471" y="70768"/>
                            <a:pt x="33632" y="70979"/>
                            <a:pt x="30583" y="70979"/>
                          </a:cubicBezTo>
                          <a:close/>
                          <a:moveTo>
                            <a:pt x="20489" y="7682"/>
                          </a:moveTo>
                          <a:cubicBezTo>
                            <a:pt x="19859" y="7682"/>
                            <a:pt x="19228" y="7682"/>
                            <a:pt x="18597" y="7787"/>
                          </a:cubicBezTo>
                          <a:cubicBezTo>
                            <a:pt x="12288" y="8733"/>
                            <a:pt x="8293" y="14306"/>
                            <a:pt x="7557" y="23138"/>
                          </a:cubicBezTo>
                          <a:cubicBezTo>
                            <a:pt x="7031" y="29552"/>
                            <a:pt x="8818" y="46059"/>
                            <a:pt x="11552" y="56153"/>
                          </a:cubicBezTo>
                          <a:cubicBezTo>
                            <a:pt x="12498" y="59623"/>
                            <a:pt x="15442" y="62146"/>
                            <a:pt x="19017" y="62567"/>
                          </a:cubicBezTo>
                          <a:cubicBezTo>
                            <a:pt x="26378" y="63513"/>
                            <a:pt x="32791" y="63618"/>
                            <a:pt x="37943" y="62883"/>
                          </a:cubicBezTo>
                          <a:cubicBezTo>
                            <a:pt x="41623" y="62357"/>
                            <a:pt x="44883" y="60359"/>
                            <a:pt x="46986" y="57205"/>
                          </a:cubicBezTo>
                          <a:cubicBezTo>
                            <a:pt x="49194" y="54050"/>
                            <a:pt x="50035" y="50055"/>
                            <a:pt x="49194" y="46270"/>
                          </a:cubicBezTo>
                          <a:cubicBezTo>
                            <a:pt x="48037" y="40487"/>
                            <a:pt x="45198" y="33337"/>
                            <a:pt x="43306" y="28500"/>
                          </a:cubicBezTo>
                          <a:lnTo>
                            <a:pt x="42780" y="27239"/>
                          </a:lnTo>
                          <a:cubicBezTo>
                            <a:pt x="37733" y="14095"/>
                            <a:pt x="28060" y="7682"/>
                            <a:pt x="20489" y="76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5" name="任意多边形: 形状 13294"/>
                    <p:cNvSpPr/>
                    <p:nvPr/>
                  </p:nvSpPr>
                  <p:spPr>
                    <a:xfrm>
                      <a:off x="4085907" y="4128363"/>
                      <a:ext cx="7570" cy="19346"/>
                    </a:xfrm>
                    <a:custGeom>
                      <a:avLst/>
                      <a:gdLst>
                        <a:gd name="connsiteX0" fmla="*/ 0 w 7570"/>
                        <a:gd name="connsiteY0" fmla="*/ 0 h 19346"/>
                        <a:gd name="connsiteX1" fmla="*/ 7570 w 7570"/>
                        <a:gd name="connsiteY1" fmla="*/ 0 h 19346"/>
                        <a:gd name="connsiteX2" fmla="*/ 7570 w 7570"/>
                        <a:gd name="connsiteY2" fmla="*/ 19346 h 19346"/>
                        <a:gd name="connsiteX3" fmla="*/ 0 w 7570"/>
                        <a:gd name="connsiteY3" fmla="*/ 19346 h 193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570" h="19346">
                          <a:moveTo>
                            <a:pt x="0" y="0"/>
                          </a:moveTo>
                          <a:lnTo>
                            <a:pt x="7570" y="0"/>
                          </a:lnTo>
                          <a:lnTo>
                            <a:pt x="7570" y="19346"/>
                          </a:lnTo>
                          <a:lnTo>
                            <a:pt x="0" y="19346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296" name="任意多边形: 形状 13295"/>
                <p:cNvSpPr/>
                <p:nvPr/>
              </p:nvSpPr>
              <p:spPr>
                <a:xfrm>
                  <a:off x="4036069" y="3933110"/>
                  <a:ext cx="145940" cy="103357"/>
                </a:xfrm>
                <a:custGeom>
                  <a:avLst/>
                  <a:gdLst>
                    <a:gd name="connsiteX0" fmla="*/ 61089 w 145940"/>
                    <a:gd name="connsiteY0" fmla="*/ 7150 h 103357"/>
                    <a:gd name="connsiteX1" fmla="*/ 57304 w 145940"/>
                    <a:gd name="connsiteY1" fmla="*/ 0 h 103357"/>
                    <a:gd name="connsiteX2" fmla="*/ 0 w 145940"/>
                    <a:gd name="connsiteY2" fmla="*/ 40691 h 103357"/>
                    <a:gd name="connsiteX3" fmla="*/ 0 w 145940"/>
                    <a:gd name="connsiteY3" fmla="*/ 57409 h 103357"/>
                    <a:gd name="connsiteX4" fmla="*/ 15877 w 145940"/>
                    <a:gd name="connsiteY4" fmla="*/ 57409 h 103357"/>
                    <a:gd name="connsiteX5" fmla="*/ 102516 w 145940"/>
                    <a:gd name="connsiteY5" fmla="*/ 103357 h 103357"/>
                    <a:gd name="connsiteX6" fmla="*/ 145940 w 145940"/>
                    <a:gd name="connsiteY6" fmla="*/ 57409 h 103357"/>
                    <a:gd name="connsiteX7" fmla="*/ 90950 w 145940"/>
                    <a:gd name="connsiteY7" fmla="*/ 40796 h 103357"/>
                    <a:gd name="connsiteX8" fmla="*/ 57304 w 145940"/>
                    <a:gd name="connsiteY8" fmla="*/ 23658 h 103357"/>
                    <a:gd name="connsiteX9" fmla="*/ 61089 w 145940"/>
                    <a:gd name="connsiteY9" fmla="*/ 7150 h 10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940" h="103357">
                      <a:moveTo>
                        <a:pt x="61089" y="7150"/>
                      </a:moveTo>
                      <a:lnTo>
                        <a:pt x="57304" y="0"/>
                      </a:lnTo>
                      <a:cubicBezTo>
                        <a:pt x="57304" y="0"/>
                        <a:pt x="4521" y="21449"/>
                        <a:pt x="0" y="40691"/>
                      </a:cubicBezTo>
                      <a:lnTo>
                        <a:pt x="0" y="57409"/>
                      </a:lnTo>
                      <a:lnTo>
                        <a:pt x="15877" y="57409"/>
                      </a:lnTo>
                      <a:lnTo>
                        <a:pt x="102516" y="103357"/>
                      </a:lnTo>
                      <a:lnTo>
                        <a:pt x="145940" y="57409"/>
                      </a:lnTo>
                      <a:lnTo>
                        <a:pt x="90950" y="40796"/>
                      </a:lnTo>
                      <a:lnTo>
                        <a:pt x="57304" y="23658"/>
                      </a:lnTo>
                      <a:lnTo>
                        <a:pt x="61089" y="715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97" name="任意多边形: 形状 13296"/>
                <p:cNvSpPr/>
                <p:nvPr/>
              </p:nvSpPr>
              <p:spPr>
                <a:xfrm>
                  <a:off x="4164345" y="3920493"/>
                  <a:ext cx="162763" cy="238246"/>
                </a:xfrm>
                <a:custGeom>
                  <a:avLst/>
                  <a:gdLst>
                    <a:gd name="connsiteX0" fmla="*/ 0 w 162763"/>
                    <a:gd name="connsiteY0" fmla="*/ 18610 h 238246"/>
                    <a:gd name="connsiteX1" fmla="*/ 21344 w 162763"/>
                    <a:gd name="connsiteY1" fmla="*/ 0 h 238246"/>
                    <a:gd name="connsiteX2" fmla="*/ 94209 w 162763"/>
                    <a:gd name="connsiteY2" fmla="*/ 38903 h 238246"/>
                    <a:gd name="connsiteX3" fmla="*/ 108509 w 162763"/>
                    <a:gd name="connsiteY3" fmla="*/ 56568 h 238246"/>
                    <a:gd name="connsiteX4" fmla="*/ 129223 w 162763"/>
                    <a:gd name="connsiteY4" fmla="*/ 106091 h 238246"/>
                    <a:gd name="connsiteX5" fmla="*/ 162764 w 162763"/>
                    <a:gd name="connsiteY5" fmla="*/ 211235 h 238246"/>
                    <a:gd name="connsiteX6" fmla="*/ 147202 w 162763"/>
                    <a:gd name="connsiteY6" fmla="*/ 236154 h 238246"/>
                    <a:gd name="connsiteX7" fmla="*/ 127961 w 162763"/>
                    <a:gd name="connsiteY7" fmla="*/ 237732 h 238246"/>
                    <a:gd name="connsiteX8" fmla="*/ 139737 w 162763"/>
                    <a:gd name="connsiteY8" fmla="*/ 217439 h 238246"/>
                    <a:gd name="connsiteX9" fmla="*/ 140263 w 162763"/>
                    <a:gd name="connsiteY9" fmla="*/ 201352 h 238246"/>
                    <a:gd name="connsiteX10" fmla="*/ 126909 w 162763"/>
                    <a:gd name="connsiteY10" fmla="*/ 172752 h 238246"/>
                    <a:gd name="connsiteX11" fmla="*/ 117131 w 162763"/>
                    <a:gd name="connsiteY11" fmla="*/ 147518 h 238246"/>
                    <a:gd name="connsiteX12" fmla="*/ 108719 w 162763"/>
                    <a:gd name="connsiteY12" fmla="*/ 113871 h 238246"/>
                    <a:gd name="connsiteX13" fmla="*/ 91265 w 162763"/>
                    <a:gd name="connsiteY13" fmla="*/ 87690 h 238246"/>
                    <a:gd name="connsiteX14" fmla="*/ 34277 w 162763"/>
                    <a:gd name="connsiteY14" fmla="*/ 46684 h 238246"/>
                    <a:gd name="connsiteX15" fmla="*/ 8201 w 162763"/>
                    <a:gd name="connsiteY15" fmla="*/ 44581 h 238246"/>
                    <a:gd name="connsiteX16" fmla="*/ 0 w 162763"/>
                    <a:gd name="connsiteY16" fmla="*/ 18610 h 23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2763" h="238246">
                      <a:moveTo>
                        <a:pt x="0" y="18610"/>
                      </a:moveTo>
                      <a:lnTo>
                        <a:pt x="21344" y="0"/>
                      </a:lnTo>
                      <a:lnTo>
                        <a:pt x="94209" y="38903"/>
                      </a:lnTo>
                      <a:cubicBezTo>
                        <a:pt x="94209" y="38903"/>
                        <a:pt x="104093" y="41953"/>
                        <a:pt x="108509" y="56568"/>
                      </a:cubicBezTo>
                      <a:cubicBezTo>
                        <a:pt x="108509" y="56568"/>
                        <a:pt x="126489" y="97889"/>
                        <a:pt x="129223" y="106091"/>
                      </a:cubicBezTo>
                      <a:cubicBezTo>
                        <a:pt x="132061" y="114292"/>
                        <a:pt x="162764" y="211235"/>
                        <a:pt x="162764" y="211235"/>
                      </a:cubicBezTo>
                      <a:cubicBezTo>
                        <a:pt x="162764" y="211235"/>
                        <a:pt x="155193" y="232685"/>
                        <a:pt x="147202" y="236154"/>
                      </a:cubicBezTo>
                      <a:cubicBezTo>
                        <a:pt x="139211" y="239624"/>
                        <a:pt x="127961" y="237732"/>
                        <a:pt x="127961" y="237732"/>
                      </a:cubicBezTo>
                      <a:lnTo>
                        <a:pt x="139737" y="217439"/>
                      </a:lnTo>
                      <a:lnTo>
                        <a:pt x="140263" y="201352"/>
                      </a:lnTo>
                      <a:lnTo>
                        <a:pt x="126909" y="172752"/>
                      </a:lnTo>
                      <a:lnTo>
                        <a:pt x="117131" y="147518"/>
                      </a:lnTo>
                      <a:lnTo>
                        <a:pt x="108719" y="113871"/>
                      </a:lnTo>
                      <a:lnTo>
                        <a:pt x="91265" y="87690"/>
                      </a:lnTo>
                      <a:lnTo>
                        <a:pt x="34277" y="46684"/>
                      </a:lnTo>
                      <a:lnTo>
                        <a:pt x="8201" y="44581"/>
                      </a:lnTo>
                      <a:lnTo>
                        <a:pt x="0" y="1861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298" name="图形 12978"/>
              <p:cNvSpPr/>
              <p:nvPr/>
            </p:nvSpPr>
            <p:spPr>
              <a:xfrm>
                <a:off x="6559" y="6126"/>
                <a:ext cx="27" cy="52"/>
              </a:xfrm>
              <a:custGeom>
                <a:avLst/>
                <a:gdLst>
                  <a:gd name="connsiteX0" fmla="*/ 0 w 17033"/>
                  <a:gd name="connsiteY0" fmla="*/ 0 h 33225"/>
                  <a:gd name="connsiteX1" fmla="*/ 17033 w 17033"/>
                  <a:gd name="connsiteY1" fmla="*/ 33226 h 3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33" h="33225">
                    <a:moveTo>
                      <a:pt x="0" y="0"/>
                    </a:moveTo>
                    <a:cubicBezTo>
                      <a:pt x="0" y="0"/>
                      <a:pt x="3470" y="20608"/>
                      <a:pt x="17033" y="33226"/>
                    </a:cubicBezTo>
                  </a:path>
                </a:pathLst>
              </a:custGeom>
              <a:noFill/>
              <a:ln w="10506" cap="flat">
                <a:solidFill>
                  <a:srgbClr val="27252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99" name="图形 12978"/>
              <p:cNvSpPr/>
              <p:nvPr/>
            </p:nvSpPr>
            <p:spPr>
              <a:xfrm>
                <a:off x="6467" y="6539"/>
                <a:ext cx="173" cy="46"/>
              </a:xfrm>
              <a:custGeom>
                <a:avLst/>
                <a:gdLst>
                  <a:gd name="connsiteX0" fmla="*/ 69816 w 109770"/>
                  <a:gd name="connsiteY0" fmla="*/ 1893 h 29335"/>
                  <a:gd name="connsiteX1" fmla="*/ 1682 w 109770"/>
                  <a:gd name="connsiteY1" fmla="*/ 0 h 29335"/>
                  <a:gd name="connsiteX2" fmla="*/ 0 w 109770"/>
                  <a:gd name="connsiteY2" fmla="*/ 8307 h 29335"/>
                  <a:gd name="connsiteX3" fmla="*/ 38167 w 109770"/>
                  <a:gd name="connsiteY3" fmla="*/ 16087 h 29335"/>
                  <a:gd name="connsiteX4" fmla="*/ 64033 w 109770"/>
                  <a:gd name="connsiteY4" fmla="*/ 21134 h 29335"/>
                  <a:gd name="connsiteX5" fmla="*/ 84221 w 109770"/>
                  <a:gd name="connsiteY5" fmla="*/ 29335 h 29335"/>
                  <a:gd name="connsiteX6" fmla="*/ 109771 w 109770"/>
                  <a:gd name="connsiteY6" fmla="*/ 29335 h 29335"/>
                  <a:gd name="connsiteX7" fmla="*/ 109771 w 109770"/>
                  <a:gd name="connsiteY7" fmla="*/ 12407 h 2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770" h="29335">
                    <a:moveTo>
                      <a:pt x="69816" y="1893"/>
                    </a:moveTo>
                    <a:lnTo>
                      <a:pt x="1682" y="0"/>
                    </a:lnTo>
                    <a:lnTo>
                      <a:pt x="0" y="8307"/>
                    </a:lnTo>
                    <a:lnTo>
                      <a:pt x="38167" y="16087"/>
                    </a:lnTo>
                    <a:lnTo>
                      <a:pt x="64033" y="21134"/>
                    </a:lnTo>
                    <a:lnTo>
                      <a:pt x="84221" y="29335"/>
                    </a:lnTo>
                    <a:lnTo>
                      <a:pt x="109771" y="29335"/>
                    </a:lnTo>
                    <a:lnTo>
                      <a:pt x="109771" y="12407"/>
                    </a:ln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7352" y="4436"/>
              <a:ext cx="5276" cy="129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spc="100">
                  <a:ln w="95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1.</a:t>
              </a:r>
              <a:r>
                <a:rPr lang="zh-CN" altLang="en-US" sz="4000" spc="100">
                  <a:ln w="95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口算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0" grpId="0"/>
      <p:bldP spid="16" grpId="0"/>
      <p:bldP spid="24" grpId="0"/>
      <p:bldP spid="25" grpId="0"/>
      <p:bldP spid="26" grpId="0"/>
      <p:bldP spid="23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1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1889125" y="2705735"/>
            <a:ext cx="545147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(1)450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除以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得多少？</a:t>
            </a:r>
          </a:p>
        </p:txBody>
      </p:sp>
      <p:sp>
        <p:nvSpPr>
          <p:cNvPr id="25" name="矩形 24"/>
          <p:cNvSpPr/>
          <p:nvPr/>
        </p:nvSpPr>
        <p:spPr>
          <a:xfrm>
            <a:off x="1864360" y="4324350"/>
            <a:ext cx="809180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被除数是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8000,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除数是</a:t>
            </a:r>
            <a:r>
              <a:rPr 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8,</a:t>
            </a:r>
            <a:r>
              <a:rPr lang="zh-CN" altLang="en-US" sz="3200" dirty="0" smtClean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商是多少？</a:t>
            </a:r>
            <a:endParaRPr lang="zh-CN" altLang="en-US" sz="32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097908" y="2665084"/>
            <a:ext cx="20002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50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8953520" y="4278632"/>
            <a:ext cx="2000264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（</a:t>
            </a:r>
            <a:r>
              <a:rPr lang="en-US" altLang="zh-CN" sz="3200" b="1" dirty="0" smtClean="0">
                <a:solidFill>
                  <a:srgbClr val="C00000"/>
                </a:solidFill>
                <a:latin typeface="+mn-ea"/>
                <a:ea typeface="+mn-ea"/>
              </a:rPr>
              <a:t>1000</a:t>
            </a:r>
            <a:r>
              <a:rPr lang="zh-CN" altLang="en-US" sz="3200" b="1" dirty="0" smtClean="0">
                <a:solidFill>
                  <a:srgbClr val="C00000"/>
                </a:solidFill>
                <a:latin typeface="+mn-ea"/>
                <a:ea typeface="+mn-ea"/>
              </a:rPr>
              <a:t>）</a:t>
            </a:r>
            <a:endParaRPr lang="zh-CN" altLang="en-US" sz="3200" b="1" dirty="0">
              <a:solidFill>
                <a:srgbClr val="C00000"/>
              </a:solidFill>
              <a:latin typeface="+mn-ea"/>
              <a:ea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2235" y="7175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3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7" name="图片 6" descr="fxzb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pic>
        <p:nvPicPr>
          <p:cNvPr id="8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7" name="组合 166" descr="7b0a202020202274657874626f78223a20227b5c2263617465676f72795f69645c223a31303530312c5c2269645c223a32303334333830367d220a7d0a"/>
          <p:cNvGrpSpPr/>
          <p:nvPr/>
        </p:nvGrpSpPr>
        <p:grpSpPr>
          <a:xfrm>
            <a:off x="2785110" y="575945"/>
            <a:ext cx="3658235" cy="1315720"/>
            <a:chOff x="5010" y="2529"/>
            <a:chExt cx="9826" cy="5186"/>
          </a:xfrm>
        </p:grpSpPr>
        <p:grpSp>
          <p:nvGrpSpPr>
            <p:cNvPr id="168" name="组合 167"/>
            <p:cNvGrpSpPr/>
            <p:nvPr/>
          </p:nvGrpSpPr>
          <p:grpSpPr>
            <a:xfrm>
              <a:off x="5010" y="2529"/>
              <a:ext cx="9826" cy="5186"/>
              <a:chOff x="5010" y="2529"/>
              <a:chExt cx="9826" cy="5186"/>
            </a:xfrm>
          </p:grpSpPr>
          <p:grpSp>
            <p:nvGrpSpPr>
              <p:cNvPr id="13140" name="图形 12978"/>
              <p:cNvGrpSpPr/>
              <p:nvPr/>
            </p:nvGrpSpPr>
            <p:grpSpPr>
              <a:xfrm>
                <a:off x="6796" y="2529"/>
                <a:ext cx="1569" cy="1205"/>
                <a:chOff x="4315648" y="1605624"/>
                <a:chExt cx="996060" cy="765144"/>
              </a:xfrm>
            </p:grpSpPr>
            <p:sp>
              <p:nvSpPr>
                <p:cNvPr id="13141" name="任意多边形: 形状 13140"/>
                <p:cNvSpPr/>
                <p:nvPr/>
              </p:nvSpPr>
              <p:spPr>
                <a:xfrm>
                  <a:off x="4745478" y="2160795"/>
                  <a:ext cx="515418" cy="165497"/>
                </a:xfrm>
                <a:custGeom>
                  <a:avLst/>
                  <a:gdLst>
                    <a:gd name="connsiteX0" fmla="*/ 82749 w 515418"/>
                    <a:gd name="connsiteY0" fmla="*/ 165497 h 165497"/>
                    <a:gd name="connsiteX1" fmla="*/ 0 w 515418"/>
                    <a:gd name="connsiteY1" fmla="*/ 82749 h 165497"/>
                    <a:gd name="connsiteX2" fmla="*/ 82749 w 515418"/>
                    <a:gd name="connsiteY2" fmla="*/ 0 h 165497"/>
                    <a:gd name="connsiteX3" fmla="*/ 515418 w 515418"/>
                    <a:gd name="connsiteY3" fmla="*/ 0 h 165497"/>
                    <a:gd name="connsiteX4" fmla="*/ 515418 w 515418"/>
                    <a:gd name="connsiteY4" fmla="*/ 164761 h 165497"/>
                    <a:gd name="connsiteX5" fmla="*/ 82749 w 515418"/>
                    <a:gd name="connsiteY5" fmla="*/ 165497 h 1654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5418" h="165497">
                      <a:moveTo>
                        <a:pt x="82749" y="165497"/>
                      </a:moveTo>
                      <a:cubicBezTo>
                        <a:pt x="37116" y="165497"/>
                        <a:pt x="0" y="128486"/>
                        <a:pt x="0" y="82749"/>
                      </a:cubicBezTo>
                      <a:cubicBezTo>
                        <a:pt x="0" y="37116"/>
                        <a:pt x="37011" y="0"/>
                        <a:pt x="82749" y="0"/>
                      </a:cubicBezTo>
                      <a:lnTo>
                        <a:pt x="515418" y="0"/>
                      </a:lnTo>
                      <a:lnTo>
                        <a:pt x="515418" y="164761"/>
                      </a:lnTo>
                      <a:lnTo>
                        <a:pt x="82749" y="16549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2" name="任意多边形: 形状 13141"/>
                <p:cNvSpPr/>
                <p:nvPr/>
              </p:nvSpPr>
              <p:spPr>
                <a:xfrm>
                  <a:off x="4315648" y="2116319"/>
                  <a:ext cx="994771" cy="254449"/>
                </a:xfrm>
                <a:custGeom>
                  <a:avLst/>
                  <a:gdLst>
                    <a:gd name="connsiteX0" fmla="*/ 514261 w 994771"/>
                    <a:gd name="connsiteY0" fmla="*/ 50154 h 254449"/>
                    <a:gd name="connsiteX1" fmla="*/ 994772 w 994771"/>
                    <a:gd name="connsiteY1" fmla="*/ 50154 h 254449"/>
                    <a:gd name="connsiteX2" fmla="*/ 994772 w 994771"/>
                    <a:gd name="connsiteY2" fmla="*/ 0 h 254449"/>
                    <a:gd name="connsiteX3" fmla="*/ 127225 w 994771"/>
                    <a:gd name="connsiteY3" fmla="*/ 0 h 254449"/>
                    <a:gd name="connsiteX4" fmla="*/ 0 w 994771"/>
                    <a:gd name="connsiteY4" fmla="*/ 127225 h 254449"/>
                    <a:gd name="connsiteX5" fmla="*/ 0 w 994771"/>
                    <a:gd name="connsiteY5" fmla="*/ 127225 h 254449"/>
                    <a:gd name="connsiteX6" fmla="*/ 127225 w 994771"/>
                    <a:gd name="connsiteY6" fmla="*/ 254450 h 254449"/>
                    <a:gd name="connsiteX7" fmla="*/ 994772 w 994771"/>
                    <a:gd name="connsiteY7" fmla="*/ 254450 h 254449"/>
                    <a:gd name="connsiteX8" fmla="*/ 994772 w 994771"/>
                    <a:gd name="connsiteY8" fmla="*/ 204296 h 254449"/>
                    <a:gd name="connsiteX9" fmla="*/ 514261 w 994771"/>
                    <a:gd name="connsiteY9" fmla="*/ 204296 h 254449"/>
                    <a:gd name="connsiteX10" fmla="*/ 437191 w 994771"/>
                    <a:gd name="connsiteY10" fmla="*/ 127225 h 254449"/>
                    <a:gd name="connsiteX11" fmla="*/ 514261 w 994771"/>
                    <a:gd name="connsiteY11" fmla="*/ 50154 h 2544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994771" h="254449">
                      <a:moveTo>
                        <a:pt x="514261" y="50154"/>
                      </a:moveTo>
                      <a:lnTo>
                        <a:pt x="994772" y="50154"/>
                      </a:lnTo>
                      <a:lnTo>
                        <a:pt x="994772" y="0"/>
                      </a:lnTo>
                      <a:lnTo>
                        <a:pt x="127225" y="0"/>
                      </a:lnTo>
                      <a:cubicBezTo>
                        <a:pt x="56988" y="0"/>
                        <a:pt x="0" y="56988"/>
                        <a:pt x="0" y="127225"/>
                      </a:cubicBezTo>
                      <a:lnTo>
                        <a:pt x="0" y="127225"/>
                      </a:lnTo>
                      <a:cubicBezTo>
                        <a:pt x="0" y="197461"/>
                        <a:pt x="56988" y="254450"/>
                        <a:pt x="127225" y="254450"/>
                      </a:cubicBezTo>
                      <a:lnTo>
                        <a:pt x="994772" y="254450"/>
                      </a:lnTo>
                      <a:lnTo>
                        <a:pt x="994772" y="204296"/>
                      </a:lnTo>
                      <a:lnTo>
                        <a:pt x="514261" y="204296"/>
                      </a:lnTo>
                      <a:cubicBezTo>
                        <a:pt x="471678" y="204296"/>
                        <a:pt x="437191" y="169808"/>
                        <a:pt x="437191" y="127225"/>
                      </a:cubicBezTo>
                      <a:cubicBezTo>
                        <a:pt x="437191" y="84641"/>
                        <a:pt x="471678" y="50154"/>
                        <a:pt x="514261" y="50154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3" name="任意多边形: 形状 13142"/>
                <p:cNvSpPr/>
                <p:nvPr/>
              </p:nvSpPr>
              <p:spPr>
                <a:xfrm>
                  <a:off x="4315648" y="2243544"/>
                  <a:ext cx="994771" cy="127224"/>
                </a:xfrm>
                <a:custGeom>
                  <a:avLst/>
                  <a:gdLst>
                    <a:gd name="connsiteX0" fmla="*/ 514261 w 994771"/>
                    <a:gd name="connsiteY0" fmla="*/ 77071 h 127224"/>
                    <a:gd name="connsiteX1" fmla="*/ 437191 w 994771"/>
                    <a:gd name="connsiteY1" fmla="*/ 0 h 127224"/>
                    <a:gd name="connsiteX2" fmla="*/ 0 w 994771"/>
                    <a:gd name="connsiteY2" fmla="*/ 0 h 127224"/>
                    <a:gd name="connsiteX3" fmla="*/ 0 w 994771"/>
                    <a:gd name="connsiteY3" fmla="*/ 0 h 127224"/>
                    <a:gd name="connsiteX4" fmla="*/ 127225 w 994771"/>
                    <a:gd name="connsiteY4" fmla="*/ 127225 h 127224"/>
                    <a:gd name="connsiteX5" fmla="*/ 994772 w 994771"/>
                    <a:gd name="connsiteY5" fmla="*/ 127225 h 127224"/>
                    <a:gd name="connsiteX6" fmla="*/ 994772 w 994771"/>
                    <a:gd name="connsiteY6" fmla="*/ 77071 h 127224"/>
                    <a:gd name="connsiteX7" fmla="*/ 514261 w 994771"/>
                    <a:gd name="connsiteY7" fmla="*/ 77071 h 1272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994771" h="127224">
                      <a:moveTo>
                        <a:pt x="514261" y="77071"/>
                      </a:moveTo>
                      <a:cubicBezTo>
                        <a:pt x="471678" y="77071"/>
                        <a:pt x="437191" y="42584"/>
                        <a:pt x="437191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0236"/>
                        <a:pt x="56988" y="127225"/>
                        <a:pt x="127225" y="127225"/>
                      </a:cubicBezTo>
                      <a:lnTo>
                        <a:pt x="994772" y="127225"/>
                      </a:lnTo>
                      <a:lnTo>
                        <a:pt x="994772" y="77071"/>
                      </a:lnTo>
                      <a:lnTo>
                        <a:pt x="514261" y="7707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44" name="任意多边形: 形状 13143"/>
                <p:cNvSpPr/>
                <p:nvPr/>
              </p:nvSpPr>
              <p:spPr>
                <a:xfrm>
                  <a:off x="5230720" y="2166473"/>
                  <a:ext cx="6308" cy="154141"/>
                </a:xfrm>
                <a:custGeom>
                  <a:avLst/>
                  <a:gdLst>
                    <a:gd name="connsiteX0" fmla="*/ 0 w 6308"/>
                    <a:gd name="connsiteY0" fmla="*/ 0 h 154141"/>
                    <a:gd name="connsiteX1" fmla="*/ 6309 w 6308"/>
                    <a:gd name="connsiteY1" fmla="*/ 0 h 154141"/>
                    <a:gd name="connsiteX2" fmla="*/ 6309 w 6308"/>
                    <a:gd name="connsiteY2" fmla="*/ 154142 h 154141"/>
                    <a:gd name="connsiteX3" fmla="*/ 0 w 6308"/>
                    <a:gd name="connsiteY3" fmla="*/ 154142 h 1541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08" h="154141">
                      <a:moveTo>
                        <a:pt x="0" y="0"/>
                      </a:moveTo>
                      <a:lnTo>
                        <a:pt x="6309" y="0"/>
                      </a:lnTo>
                      <a:lnTo>
                        <a:pt x="6309" y="154142"/>
                      </a:lnTo>
                      <a:lnTo>
                        <a:pt x="0" y="15414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45" name="图形 12978"/>
                <p:cNvGrpSpPr/>
                <p:nvPr/>
              </p:nvGrpSpPr>
              <p:grpSpPr>
                <a:xfrm>
                  <a:off x="4778516" y="1605624"/>
                  <a:ext cx="533192" cy="542027"/>
                  <a:chOff x="4778516" y="1605624"/>
                  <a:chExt cx="533192" cy="542027"/>
                </a:xfrm>
              </p:grpSpPr>
              <p:grpSp>
                <p:nvGrpSpPr>
                  <p:cNvPr id="13146" name="图形 12978"/>
                  <p:cNvGrpSpPr/>
                  <p:nvPr/>
                </p:nvGrpSpPr>
                <p:grpSpPr>
                  <a:xfrm>
                    <a:off x="4778516" y="1608777"/>
                    <a:ext cx="533192" cy="535682"/>
                    <a:chOff x="4778516" y="1608777"/>
                    <a:chExt cx="533192" cy="535682"/>
                  </a:xfrm>
                </p:grpSpPr>
                <p:sp>
                  <p:nvSpPr>
                    <p:cNvPr id="13147" name="任意多边形: 形状 13146"/>
                    <p:cNvSpPr/>
                    <p:nvPr/>
                  </p:nvSpPr>
                  <p:spPr>
                    <a:xfrm>
                      <a:off x="4878329" y="1751888"/>
                      <a:ext cx="309553" cy="242357"/>
                    </a:xfrm>
                    <a:custGeom>
                      <a:avLst/>
                      <a:gdLst>
                        <a:gd name="connsiteX0" fmla="*/ 253029 w 309553"/>
                        <a:gd name="connsiteY0" fmla="*/ 27443 h 242357"/>
                        <a:gd name="connsiteX1" fmla="*/ 196356 w 309553"/>
                        <a:gd name="connsiteY1" fmla="*/ 0 h 242357"/>
                        <a:gd name="connsiteX2" fmla="*/ 131062 w 309553"/>
                        <a:gd name="connsiteY2" fmla="*/ 105 h 242357"/>
                        <a:gd name="connsiteX3" fmla="*/ 56619 w 309553"/>
                        <a:gd name="connsiteY3" fmla="*/ 31438 h 242357"/>
                        <a:gd name="connsiteX4" fmla="*/ 157 w 309553"/>
                        <a:gd name="connsiteY4" fmla="*/ 187683 h 242357"/>
                        <a:gd name="connsiteX5" fmla="*/ 37798 w 309553"/>
                        <a:gd name="connsiteY5" fmla="*/ 242358 h 242357"/>
                        <a:gd name="connsiteX6" fmla="*/ 277633 w 309553"/>
                        <a:gd name="connsiteY6" fmla="*/ 233841 h 242357"/>
                        <a:gd name="connsiteX7" fmla="*/ 309387 w 309553"/>
                        <a:gd name="connsiteY7" fmla="*/ 187683 h 242357"/>
                        <a:gd name="connsiteX8" fmla="*/ 253029 w 309553"/>
                        <a:gd name="connsiteY8" fmla="*/ 27443 h 242357"/>
                        <a:gd name="connsiteX9" fmla="*/ 52834 w 309553"/>
                        <a:gd name="connsiteY9" fmla="*/ 152459 h 242357"/>
                        <a:gd name="connsiteX10" fmla="*/ 75125 w 309553"/>
                        <a:gd name="connsiteY10" fmla="*/ 95997 h 242357"/>
                        <a:gd name="connsiteX11" fmla="*/ 76597 w 309553"/>
                        <a:gd name="connsiteY11" fmla="*/ 96102 h 242357"/>
                        <a:gd name="connsiteX12" fmla="*/ 88899 w 309553"/>
                        <a:gd name="connsiteY12" fmla="*/ 152459 h 242357"/>
                        <a:gd name="connsiteX13" fmla="*/ 52834 w 309553"/>
                        <a:gd name="connsiteY13" fmla="*/ 152459 h 242357"/>
                        <a:gd name="connsiteX14" fmla="*/ 225902 w 309553"/>
                        <a:gd name="connsiteY14" fmla="*/ 152459 h 242357"/>
                        <a:gd name="connsiteX15" fmla="*/ 238099 w 309553"/>
                        <a:gd name="connsiteY15" fmla="*/ 96417 h 242357"/>
                        <a:gd name="connsiteX16" fmla="*/ 239571 w 309553"/>
                        <a:gd name="connsiteY16" fmla="*/ 96207 h 242357"/>
                        <a:gd name="connsiteX17" fmla="*/ 261756 w 309553"/>
                        <a:gd name="connsiteY17" fmla="*/ 152354 h 242357"/>
                        <a:gd name="connsiteX18" fmla="*/ 225902 w 309553"/>
                        <a:gd name="connsiteY18" fmla="*/ 152354 h 2423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</a:cxnLst>
                      <a:rect l="l" t="t" r="r" b="b"/>
                      <a:pathLst>
                        <a:path w="309553" h="242357">
                          <a:moveTo>
                            <a:pt x="253029" y="27443"/>
                          </a:moveTo>
                          <a:lnTo>
                            <a:pt x="196356" y="0"/>
                          </a:lnTo>
                          <a:lnTo>
                            <a:pt x="131062" y="105"/>
                          </a:lnTo>
                          <a:lnTo>
                            <a:pt x="56619" y="31438"/>
                          </a:lnTo>
                          <a:cubicBezTo>
                            <a:pt x="48628" y="37852"/>
                            <a:pt x="-3208" y="158453"/>
                            <a:pt x="157" y="187683"/>
                          </a:cubicBezTo>
                          <a:lnTo>
                            <a:pt x="37798" y="242358"/>
                          </a:lnTo>
                          <a:lnTo>
                            <a:pt x="277633" y="233841"/>
                          </a:lnTo>
                          <a:lnTo>
                            <a:pt x="309387" y="187683"/>
                          </a:lnTo>
                          <a:cubicBezTo>
                            <a:pt x="312856" y="158453"/>
                            <a:pt x="261020" y="33962"/>
                            <a:pt x="253029" y="27443"/>
                          </a:cubicBezTo>
                          <a:close/>
                          <a:moveTo>
                            <a:pt x="52834" y="152459"/>
                          </a:moveTo>
                          <a:cubicBezTo>
                            <a:pt x="52834" y="152459"/>
                            <a:pt x="65872" y="115133"/>
                            <a:pt x="75125" y="95997"/>
                          </a:cubicBezTo>
                          <a:cubicBezTo>
                            <a:pt x="75440" y="95366"/>
                            <a:pt x="76386" y="95366"/>
                            <a:pt x="76597" y="96102"/>
                          </a:cubicBezTo>
                          <a:cubicBezTo>
                            <a:pt x="79015" y="105144"/>
                            <a:pt x="88899" y="138580"/>
                            <a:pt x="88899" y="152459"/>
                          </a:cubicBezTo>
                          <a:lnTo>
                            <a:pt x="52834" y="152459"/>
                          </a:lnTo>
                          <a:close/>
                          <a:moveTo>
                            <a:pt x="225902" y="152459"/>
                          </a:moveTo>
                          <a:cubicBezTo>
                            <a:pt x="227269" y="136583"/>
                            <a:pt x="236311" y="105775"/>
                            <a:pt x="238099" y="96417"/>
                          </a:cubicBezTo>
                          <a:cubicBezTo>
                            <a:pt x="238204" y="95681"/>
                            <a:pt x="239255" y="95576"/>
                            <a:pt x="239571" y="96207"/>
                          </a:cubicBezTo>
                          <a:cubicBezTo>
                            <a:pt x="248823" y="115449"/>
                            <a:pt x="261756" y="152354"/>
                            <a:pt x="261756" y="152354"/>
                          </a:cubicBezTo>
                          <a:lnTo>
                            <a:pt x="225902" y="152354"/>
                          </a:lnTo>
                          <a:close/>
                        </a:path>
                      </a:pathLst>
                    </a:custGeom>
                    <a:solidFill>
                      <a:srgbClr val="AFD4F6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8" name="任意多边形: 形状 13147"/>
                    <p:cNvSpPr/>
                    <p:nvPr/>
                  </p:nvSpPr>
                  <p:spPr>
                    <a:xfrm>
                      <a:off x="5079522" y="2105700"/>
                      <a:ext cx="109982" cy="33191"/>
                    </a:xfrm>
                    <a:custGeom>
                      <a:avLst/>
                      <a:gdLst>
                        <a:gd name="connsiteX0" fmla="*/ 66662 w 109982"/>
                        <a:gd name="connsiteY0" fmla="*/ 0 h 33191"/>
                        <a:gd name="connsiteX1" fmla="*/ 103462 w 109982"/>
                        <a:gd name="connsiteY1" fmla="*/ 13774 h 33191"/>
                        <a:gd name="connsiteX2" fmla="*/ 109140 w 109982"/>
                        <a:gd name="connsiteY2" fmla="*/ 27232 h 33191"/>
                        <a:gd name="connsiteX3" fmla="*/ 109140 w 109982"/>
                        <a:gd name="connsiteY3" fmla="*/ 27232 h 33191"/>
                        <a:gd name="connsiteX4" fmla="*/ 98836 w 109982"/>
                        <a:gd name="connsiteY4" fmla="*/ 33120 h 33191"/>
                        <a:gd name="connsiteX5" fmla="*/ 0 w 109982"/>
                        <a:gd name="connsiteY5" fmla="*/ 21555 h 33191"/>
                        <a:gd name="connsiteX6" fmla="*/ 66662 w 109982"/>
                        <a:gd name="connsiteY6" fmla="*/ 0 h 3319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9982" h="33191">
                          <a:moveTo>
                            <a:pt x="66662" y="0"/>
                          </a:moveTo>
                          <a:lnTo>
                            <a:pt x="103462" y="13774"/>
                          </a:lnTo>
                          <a:cubicBezTo>
                            <a:pt x="108825" y="15772"/>
                            <a:pt x="111453" y="21975"/>
                            <a:pt x="109140" y="27232"/>
                          </a:cubicBezTo>
                          <a:lnTo>
                            <a:pt x="109140" y="27232"/>
                          </a:lnTo>
                          <a:cubicBezTo>
                            <a:pt x="107353" y="31228"/>
                            <a:pt x="103147" y="33646"/>
                            <a:pt x="98836" y="33120"/>
                          </a:cubicBezTo>
                          <a:lnTo>
                            <a:pt x="0" y="21555"/>
                          </a:lnTo>
                          <a:lnTo>
                            <a:pt x="66662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49" name="任意多边形: 形状 13148"/>
                    <p:cNvSpPr/>
                    <p:nvPr/>
                  </p:nvSpPr>
                  <p:spPr>
                    <a:xfrm>
                      <a:off x="4778516" y="1966906"/>
                      <a:ext cx="533192" cy="167813"/>
                    </a:xfrm>
                    <a:custGeom>
                      <a:avLst/>
                      <a:gdLst>
                        <a:gd name="connsiteX0" fmla="*/ 516763 w 533192"/>
                        <a:gd name="connsiteY0" fmla="*/ 424 h 167813"/>
                        <a:gd name="connsiteX1" fmla="*/ 506354 w 533192"/>
                        <a:gd name="connsiteY1" fmla="*/ 529 h 167813"/>
                        <a:gd name="connsiteX2" fmla="*/ 376605 w 533192"/>
                        <a:gd name="connsiteY2" fmla="*/ 37855 h 167813"/>
                        <a:gd name="connsiteX3" fmla="*/ 336020 w 533192"/>
                        <a:gd name="connsiteY3" fmla="*/ 69609 h 167813"/>
                        <a:gd name="connsiteX4" fmla="*/ 298799 w 533192"/>
                        <a:gd name="connsiteY4" fmla="*/ 71922 h 167813"/>
                        <a:gd name="connsiteX5" fmla="*/ 61067 w 533192"/>
                        <a:gd name="connsiteY5" fmla="*/ 7048 h 167813"/>
                        <a:gd name="connsiteX6" fmla="*/ 2607 w 533192"/>
                        <a:gd name="connsiteY6" fmla="*/ 50052 h 167813"/>
                        <a:gd name="connsiteX7" fmla="*/ 38566 w 533192"/>
                        <a:gd name="connsiteY7" fmla="*/ 85591 h 167813"/>
                        <a:gd name="connsiteX8" fmla="*/ 38566 w 533192"/>
                        <a:gd name="connsiteY8" fmla="*/ 85591 h 167813"/>
                        <a:gd name="connsiteX9" fmla="*/ 182824 w 533192"/>
                        <a:gd name="connsiteY9" fmla="*/ 150255 h 167813"/>
                        <a:gd name="connsiteX10" fmla="*/ 185137 w 533192"/>
                        <a:gd name="connsiteY10" fmla="*/ 160349 h 167813"/>
                        <a:gd name="connsiteX11" fmla="*/ 237605 w 533192"/>
                        <a:gd name="connsiteY11" fmla="*/ 158246 h 167813"/>
                        <a:gd name="connsiteX12" fmla="*/ 252956 w 533192"/>
                        <a:gd name="connsiteY12" fmla="*/ 143736 h 167813"/>
                        <a:gd name="connsiteX13" fmla="*/ 264416 w 533192"/>
                        <a:gd name="connsiteY13" fmla="*/ 145208 h 167813"/>
                        <a:gd name="connsiteX14" fmla="*/ 270620 w 533192"/>
                        <a:gd name="connsiteY14" fmla="*/ 167814 h 167813"/>
                        <a:gd name="connsiteX15" fmla="*/ 358836 w 533192"/>
                        <a:gd name="connsiteY15" fmla="*/ 141528 h 167813"/>
                        <a:gd name="connsiteX16" fmla="*/ 385753 w 533192"/>
                        <a:gd name="connsiteY16" fmla="*/ 144787 h 167813"/>
                        <a:gd name="connsiteX17" fmla="*/ 512662 w 533192"/>
                        <a:gd name="connsiteY17" fmla="*/ 60566 h 167813"/>
                        <a:gd name="connsiteX18" fmla="*/ 512452 w 533192"/>
                        <a:gd name="connsiteY18" fmla="*/ 60777 h 167813"/>
                        <a:gd name="connsiteX19" fmla="*/ 514870 w 533192"/>
                        <a:gd name="connsiteY19" fmla="*/ 59094 h 167813"/>
                        <a:gd name="connsiteX20" fmla="*/ 530327 w 533192"/>
                        <a:gd name="connsiteY20" fmla="*/ 37750 h 167813"/>
                        <a:gd name="connsiteX21" fmla="*/ 516763 w 533192"/>
                        <a:gd name="connsiteY21" fmla="*/ 424 h 1678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533192" h="167813">
                          <a:moveTo>
                            <a:pt x="516763" y="424"/>
                          </a:moveTo>
                          <a:cubicBezTo>
                            <a:pt x="513293" y="-207"/>
                            <a:pt x="509823" y="-102"/>
                            <a:pt x="506354" y="529"/>
                          </a:cubicBezTo>
                          <a:cubicBezTo>
                            <a:pt x="469238" y="6943"/>
                            <a:pt x="433699" y="16406"/>
                            <a:pt x="376605" y="37855"/>
                          </a:cubicBezTo>
                          <a:lnTo>
                            <a:pt x="336020" y="69609"/>
                          </a:lnTo>
                          <a:cubicBezTo>
                            <a:pt x="325505" y="70029"/>
                            <a:pt x="304687" y="73604"/>
                            <a:pt x="298799" y="71922"/>
                          </a:cubicBezTo>
                          <a:cubicBezTo>
                            <a:pt x="217101" y="48370"/>
                            <a:pt x="61067" y="7048"/>
                            <a:pt x="61067" y="7048"/>
                          </a:cubicBezTo>
                          <a:cubicBezTo>
                            <a:pt x="61067" y="7048"/>
                            <a:pt x="-14847" y="-9039"/>
                            <a:pt x="2607" y="50052"/>
                          </a:cubicBezTo>
                          <a:cubicBezTo>
                            <a:pt x="6497" y="63300"/>
                            <a:pt x="19850" y="75076"/>
                            <a:pt x="38566" y="85591"/>
                          </a:cubicBezTo>
                          <a:lnTo>
                            <a:pt x="38566" y="85591"/>
                          </a:lnTo>
                          <a:cubicBezTo>
                            <a:pt x="38566" y="85591"/>
                            <a:pt x="73474" y="119973"/>
                            <a:pt x="182824" y="150255"/>
                          </a:cubicBezTo>
                          <a:lnTo>
                            <a:pt x="185137" y="160349"/>
                          </a:lnTo>
                          <a:cubicBezTo>
                            <a:pt x="185137" y="160349"/>
                            <a:pt x="233504" y="157510"/>
                            <a:pt x="237605" y="158246"/>
                          </a:cubicBezTo>
                          <a:cubicBezTo>
                            <a:pt x="239602" y="158561"/>
                            <a:pt x="246332" y="151306"/>
                            <a:pt x="252956" y="143736"/>
                          </a:cubicBezTo>
                          <a:cubicBezTo>
                            <a:pt x="257582" y="144367"/>
                            <a:pt x="261472" y="144892"/>
                            <a:pt x="264416" y="145208"/>
                          </a:cubicBezTo>
                          <a:lnTo>
                            <a:pt x="270620" y="167814"/>
                          </a:lnTo>
                          <a:cubicBezTo>
                            <a:pt x="270620" y="167814"/>
                            <a:pt x="306684" y="161085"/>
                            <a:pt x="358836" y="141528"/>
                          </a:cubicBezTo>
                          <a:lnTo>
                            <a:pt x="385753" y="144787"/>
                          </a:lnTo>
                          <a:cubicBezTo>
                            <a:pt x="452625" y="117555"/>
                            <a:pt x="512662" y="60566"/>
                            <a:pt x="512662" y="60566"/>
                          </a:cubicBezTo>
                          <a:lnTo>
                            <a:pt x="512452" y="60777"/>
                          </a:lnTo>
                          <a:cubicBezTo>
                            <a:pt x="513293" y="60251"/>
                            <a:pt x="514029" y="59620"/>
                            <a:pt x="514870" y="59094"/>
                          </a:cubicBezTo>
                          <a:cubicBezTo>
                            <a:pt x="521074" y="54678"/>
                            <a:pt x="528013" y="45110"/>
                            <a:pt x="530327" y="37750"/>
                          </a:cubicBezTo>
                          <a:cubicBezTo>
                            <a:pt x="539054" y="9256"/>
                            <a:pt x="525911" y="2106"/>
                            <a:pt x="516763" y="424"/>
                          </a:cubicBezTo>
                          <a:close/>
                        </a:path>
                      </a:pathLst>
                    </a:custGeom>
                    <a:solidFill>
                      <a:srgbClr val="007F79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0" name="任意多边形: 形状 13149"/>
                    <p:cNvSpPr/>
                    <p:nvPr/>
                  </p:nvSpPr>
                  <p:spPr>
                    <a:xfrm>
                      <a:off x="4938201" y="2096026"/>
                      <a:ext cx="110934" cy="48433"/>
                    </a:xfrm>
                    <a:custGeom>
                      <a:avLst/>
                      <a:gdLst>
                        <a:gd name="connsiteX0" fmla="*/ 100209 w 110934"/>
                        <a:gd name="connsiteY0" fmla="*/ 0 h 48433"/>
                        <a:gd name="connsiteX1" fmla="*/ 8313 w 110934"/>
                        <a:gd name="connsiteY1" fmla="*/ 25024 h 48433"/>
                        <a:gd name="connsiteX2" fmla="*/ 217 w 110934"/>
                        <a:gd name="connsiteY2" fmla="*/ 38062 h 48433"/>
                        <a:gd name="connsiteX3" fmla="*/ 533 w 110934"/>
                        <a:gd name="connsiteY3" fmla="*/ 39429 h 48433"/>
                        <a:gd name="connsiteX4" fmla="*/ 12729 w 110934"/>
                        <a:gd name="connsiteY4" fmla="*/ 48366 h 48433"/>
                        <a:gd name="connsiteX5" fmla="*/ 110934 w 110934"/>
                        <a:gd name="connsiteY5" fmla="*/ 38483 h 48433"/>
                        <a:gd name="connsiteX6" fmla="*/ 100209 w 110934"/>
                        <a:gd name="connsiteY6" fmla="*/ 0 h 484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10934" h="48433">
                          <a:moveTo>
                            <a:pt x="100209" y="0"/>
                          </a:moveTo>
                          <a:lnTo>
                            <a:pt x="8313" y="25024"/>
                          </a:lnTo>
                          <a:cubicBezTo>
                            <a:pt x="2635" y="26602"/>
                            <a:pt x="-939" y="32279"/>
                            <a:pt x="217" y="38062"/>
                          </a:cubicBezTo>
                          <a:lnTo>
                            <a:pt x="533" y="39429"/>
                          </a:lnTo>
                          <a:cubicBezTo>
                            <a:pt x="1689" y="45107"/>
                            <a:pt x="6946" y="48997"/>
                            <a:pt x="12729" y="48366"/>
                          </a:cubicBezTo>
                          <a:lnTo>
                            <a:pt x="110934" y="38483"/>
                          </a:lnTo>
                          <a:lnTo>
                            <a:pt x="100209" y="0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1" name="任意多边形: 形状 13150"/>
                    <p:cNvSpPr/>
                    <p:nvPr/>
                  </p:nvSpPr>
                  <p:spPr>
                    <a:xfrm>
                      <a:off x="4916233" y="1904348"/>
                      <a:ext cx="239834" cy="147622"/>
                    </a:xfrm>
                    <a:custGeom>
                      <a:avLst/>
                      <a:gdLst>
                        <a:gd name="connsiteX0" fmla="*/ 0 w 239834"/>
                        <a:gd name="connsiteY0" fmla="*/ 0 h 147622"/>
                        <a:gd name="connsiteX1" fmla="*/ 210 w 239834"/>
                        <a:gd name="connsiteY1" fmla="*/ 122283 h 147622"/>
                        <a:gd name="connsiteX2" fmla="*/ 63087 w 239834"/>
                        <a:gd name="connsiteY2" fmla="*/ 147623 h 147622"/>
                        <a:gd name="connsiteX3" fmla="*/ 133008 w 239834"/>
                        <a:gd name="connsiteY3" fmla="*/ 146361 h 147622"/>
                        <a:gd name="connsiteX4" fmla="*/ 223958 w 239834"/>
                        <a:gd name="connsiteY4" fmla="*/ 145835 h 147622"/>
                        <a:gd name="connsiteX5" fmla="*/ 239834 w 239834"/>
                        <a:gd name="connsiteY5" fmla="*/ 137739 h 147622"/>
                        <a:gd name="connsiteX6" fmla="*/ 239834 w 239834"/>
                        <a:gd name="connsiteY6" fmla="*/ 0 h 14762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239834" h="147622">
                          <a:moveTo>
                            <a:pt x="0" y="0"/>
                          </a:moveTo>
                          <a:lnTo>
                            <a:pt x="210" y="122283"/>
                          </a:lnTo>
                          <a:lnTo>
                            <a:pt x="63087" y="147623"/>
                          </a:lnTo>
                          <a:lnTo>
                            <a:pt x="133008" y="146361"/>
                          </a:lnTo>
                          <a:lnTo>
                            <a:pt x="223958" y="145835"/>
                          </a:lnTo>
                          <a:lnTo>
                            <a:pt x="239834" y="137739"/>
                          </a:lnTo>
                          <a:lnTo>
                            <a:pt x="239834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52" name="图形 12978"/>
                    <p:cNvGrpSpPr/>
                    <p:nvPr/>
                  </p:nvGrpSpPr>
                  <p:grpSpPr>
                    <a:xfrm>
                      <a:off x="4974126" y="1608777"/>
                      <a:ext cx="127554" cy="159513"/>
                      <a:chOff x="4974126" y="1608777"/>
                      <a:chExt cx="127554" cy="159513"/>
                    </a:xfrm>
                  </p:grpSpPr>
                  <p:sp>
                    <p:nvSpPr>
                      <p:cNvPr id="13153" name="任意多边形: 形状 13152"/>
                      <p:cNvSpPr/>
                      <p:nvPr/>
                    </p:nvSpPr>
                    <p:spPr>
                      <a:xfrm>
                        <a:off x="5001607" y="1631393"/>
                        <a:ext cx="100073" cy="136898"/>
                      </a:xfrm>
                      <a:custGeom>
                        <a:avLst/>
                        <a:gdLst>
                          <a:gd name="connsiteX0" fmla="*/ 99996 w 100073"/>
                          <a:gd name="connsiteY0" fmla="*/ 57514 h 136898"/>
                          <a:gd name="connsiteX1" fmla="*/ 84855 w 100073"/>
                          <a:gd name="connsiteY1" fmla="*/ 38273 h 136898"/>
                          <a:gd name="connsiteX2" fmla="*/ 82332 w 100073"/>
                          <a:gd name="connsiteY2" fmla="*/ 12512 h 136898"/>
                          <a:gd name="connsiteX3" fmla="*/ 74972 w 100073"/>
                          <a:gd name="connsiteY3" fmla="*/ 2629 h 136898"/>
                          <a:gd name="connsiteX4" fmla="*/ 45321 w 100073"/>
                          <a:gd name="connsiteY4" fmla="*/ 0 h 136898"/>
                          <a:gd name="connsiteX5" fmla="*/ 18824 w 100073"/>
                          <a:gd name="connsiteY5" fmla="*/ 12512 h 136898"/>
                          <a:gd name="connsiteX6" fmla="*/ 14093 w 100073"/>
                          <a:gd name="connsiteY6" fmla="*/ 38273 h 136898"/>
                          <a:gd name="connsiteX7" fmla="*/ 2948 w 100073"/>
                          <a:gd name="connsiteY7" fmla="*/ 54780 h 136898"/>
                          <a:gd name="connsiteX8" fmla="*/ 319 w 100073"/>
                          <a:gd name="connsiteY8" fmla="*/ 82013 h 136898"/>
                          <a:gd name="connsiteX9" fmla="*/ 8731 w 100073"/>
                          <a:gd name="connsiteY9" fmla="*/ 99256 h 136898"/>
                          <a:gd name="connsiteX10" fmla="*/ 7889 w 100073"/>
                          <a:gd name="connsiteY10" fmla="*/ 120496 h 136898"/>
                          <a:gd name="connsiteX11" fmla="*/ 37856 w 100073"/>
                          <a:gd name="connsiteY11" fmla="*/ 136898 h 136898"/>
                          <a:gd name="connsiteX12" fmla="*/ 73079 w 100073"/>
                          <a:gd name="connsiteY12" fmla="*/ 120390 h 136898"/>
                          <a:gd name="connsiteX13" fmla="*/ 69925 w 100073"/>
                          <a:gd name="connsiteY13" fmla="*/ 103147 h 136898"/>
                          <a:gd name="connsiteX14" fmla="*/ 71817 w 100073"/>
                          <a:gd name="connsiteY14" fmla="*/ 102411 h 136898"/>
                          <a:gd name="connsiteX15" fmla="*/ 71712 w 100073"/>
                          <a:gd name="connsiteY15" fmla="*/ 103147 h 136898"/>
                          <a:gd name="connsiteX16" fmla="*/ 95159 w 100073"/>
                          <a:gd name="connsiteY16" fmla="*/ 101149 h 136898"/>
                          <a:gd name="connsiteX17" fmla="*/ 95685 w 100073"/>
                          <a:gd name="connsiteY17" fmla="*/ 92317 h 136898"/>
                          <a:gd name="connsiteX18" fmla="*/ 94318 w 100073"/>
                          <a:gd name="connsiteY18" fmla="*/ 76966 h 136898"/>
                          <a:gd name="connsiteX19" fmla="*/ 92846 w 100073"/>
                          <a:gd name="connsiteY19" fmla="*/ 63612 h 136898"/>
                          <a:gd name="connsiteX20" fmla="*/ 99996 w 100073"/>
                          <a:gd name="connsiteY20" fmla="*/ 57514 h 136898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</a:cxnLst>
                        <a:rect l="l" t="t" r="r" b="b"/>
                        <a:pathLst>
                          <a:path w="100073" h="136898">
                            <a:moveTo>
                              <a:pt x="99996" y="57514"/>
                            </a:moveTo>
                            <a:cubicBezTo>
                              <a:pt x="99050" y="54991"/>
                              <a:pt x="84645" y="40375"/>
                              <a:pt x="84855" y="38273"/>
                            </a:cubicBezTo>
                            <a:cubicBezTo>
                              <a:pt x="85171" y="36170"/>
                              <a:pt x="83594" y="17875"/>
                              <a:pt x="82332" y="12512"/>
                            </a:cubicBezTo>
                            <a:lnTo>
                              <a:pt x="74972" y="2629"/>
                            </a:lnTo>
                            <a:lnTo>
                              <a:pt x="45321" y="0"/>
                            </a:lnTo>
                            <a:lnTo>
                              <a:pt x="18824" y="12512"/>
                            </a:lnTo>
                            <a:cubicBezTo>
                              <a:pt x="18824" y="12512"/>
                              <a:pt x="14829" y="36695"/>
                              <a:pt x="14093" y="38273"/>
                            </a:cubicBezTo>
                            <a:cubicBezTo>
                              <a:pt x="13357" y="39850"/>
                              <a:pt x="2948" y="54780"/>
                              <a:pt x="2948" y="54780"/>
                            </a:cubicBezTo>
                            <a:cubicBezTo>
                              <a:pt x="2948" y="54780"/>
                              <a:pt x="-1153" y="82328"/>
                              <a:pt x="319" y="82013"/>
                            </a:cubicBezTo>
                            <a:cubicBezTo>
                              <a:pt x="1791" y="81697"/>
                              <a:pt x="7364" y="94630"/>
                              <a:pt x="8731" y="99256"/>
                            </a:cubicBezTo>
                            <a:cubicBezTo>
                              <a:pt x="11254" y="107773"/>
                              <a:pt x="7889" y="120496"/>
                              <a:pt x="7889" y="120496"/>
                            </a:cubicBezTo>
                            <a:cubicBezTo>
                              <a:pt x="7889" y="129643"/>
                              <a:pt x="18404" y="136898"/>
                              <a:pt x="37856" y="136898"/>
                            </a:cubicBezTo>
                            <a:cubicBezTo>
                              <a:pt x="57307" y="136898"/>
                              <a:pt x="73079" y="129538"/>
                              <a:pt x="73079" y="120390"/>
                            </a:cubicBezTo>
                            <a:cubicBezTo>
                              <a:pt x="73079" y="120390"/>
                              <a:pt x="68873" y="112294"/>
                              <a:pt x="69925" y="103147"/>
                            </a:cubicBezTo>
                            <a:lnTo>
                              <a:pt x="71817" y="102411"/>
                            </a:lnTo>
                            <a:lnTo>
                              <a:pt x="71712" y="103147"/>
                            </a:lnTo>
                            <a:cubicBezTo>
                              <a:pt x="71712" y="103147"/>
                              <a:pt x="92741" y="103672"/>
                              <a:pt x="95159" y="101149"/>
                            </a:cubicBezTo>
                            <a:cubicBezTo>
                              <a:pt x="95895" y="100413"/>
                              <a:pt x="95895" y="96943"/>
                              <a:pt x="95685" y="92317"/>
                            </a:cubicBezTo>
                            <a:cubicBezTo>
                              <a:pt x="95475" y="87690"/>
                              <a:pt x="94844" y="82013"/>
                              <a:pt x="94318" y="76966"/>
                            </a:cubicBezTo>
                            <a:cubicBezTo>
                              <a:pt x="93582" y="70026"/>
                              <a:pt x="92741" y="64138"/>
                              <a:pt x="92846" y="63612"/>
                            </a:cubicBezTo>
                            <a:cubicBezTo>
                              <a:pt x="92951" y="62456"/>
                              <a:pt x="100942" y="60037"/>
                              <a:pt x="99996" y="57514"/>
                            </a:cubicBez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13154" name="任意多边形: 形状 13153"/>
                      <p:cNvSpPr/>
                      <p:nvPr/>
                    </p:nvSpPr>
                    <p:spPr>
                      <a:xfrm>
                        <a:off x="4974126" y="1608777"/>
                        <a:ext cx="119267" cy="121984"/>
                      </a:xfrm>
                      <a:custGeom>
                        <a:avLst/>
                        <a:gdLst>
                          <a:gd name="connsiteX0" fmla="*/ 32847 w 119267"/>
                          <a:gd name="connsiteY0" fmla="*/ 119559 h 121984"/>
                          <a:gd name="connsiteX1" fmla="*/ 36211 w 119267"/>
                          <a:gd name="connsiteY1" fmla="*/ 121977 h 121984"/>
                          <a:gd name="connsiteX2" fmla="*/ 47672 w 119267"/>
                          <a:gd name="connsiteY2" fmla="*/ 114091 h 121984"/>
                          <a:gd name="connsiteX3" fmla="*/ 35160 w 119267"/>
                          <a:gd name="connsiteY3" fmla="*/ 88857 h 121984"/>
                          <a:gd name="connsiteX4" fmla="*/ 44307 w 119267"/>
                          <a:gd name="connsiteY4" fmla="*/ 74031 h 121984"/>
                          <a:gd name="connsiteX5" fmla="*/ 64495 w 119267"/>
                          <a:gd name="connsiteY5" fmla="*/ 86228 h 121984"/>
                          <a:gd name="connsiteX6" fmla="*/ 71750 w 119267"/>
                          <a:gd name="connsiteY6" fmla="*/ 85282 h 121984"/>
                          <a:gd name="connsiteX7" fmla="*/ 69857 w 119267"/>
                          <a:gd name="connsiteY7" fmla="*/ 70667 h 121984"/>
                          <a:gd name="connsiteX8" fmla="*/ 83106 w 119267"/>
                          <a:gd name="connsiteY8" fmla="*/ 49112 h 121984"/>
                          <a:gd name="connsiteX9" fmla="*/ 77007 w 119267"/>
                          <a:gd name="connsiteY9" fmla="*/ 36390 h 121984"/>
                          <a:gd name="connsiteX10" fmla="*/ 100455 w 119267"/>
                          <a:gd name="connsiteY10" fmla="*/ 31658 h 121984"/>
                          <a:gd name="connsiteX11" fmla="*/ 109812 w 119267"/>
                          <a:gd name="connsiteY11" fmla="*/ 35128 h 121984"/>
                          <a:gd name="connsiteX12" fmla="*/ 117278 w 119267"/>
                          <a:gd name="connsiteY12" fmla="*/ 17359 h 121984"/>
                          <a:gd name="connsiteX13" fmla="*/ 98877 w 119267"/>
                          <a:gd name="connsiteY13" fmla="*/ 10 h 121984"/>
                          <a:gd name="connsiteX14" fmla="*/ 75851 w 119267"/>
                          <a:gd name="connsiteY14" fmla="*/ 4741 h 121984"/>
                          <a:gd name="connsiteX15" fmla="*/ 59238 w 119267"/>
                          <a:gd name="connsiteY15" fmla="*/ 8421 h 121984"/>
                          <a:gd name="connsiteX16" fmla="*/ 39471 w 119267"/>
                          <a:gd name="connsiteY16" fmla="*/ 11155 h 121984"/>
                          <a:gd name="connsiteX17" fmla="*/ 15918 w 119267"/>
                          <a:gd name="connsiteY17" fmla="*/ 24508 h 121984"/>
                          <a:gd name="connsiteX18" fmla="*/ 10136 w 119267"/>
                          <a:gd name="connsiteY18" fmla="*/ 35023 h 121984"/>
                          <a:gd name="connsiteX19" fmla="*/ 42 w 119267"/>
                          <a:gd name="connsiteY19" fmla="*/ 49323 h 121984"/>
                          <a:gd name="connsiteX20" fmla="*/ 8033 w 119267"/>
                          <a:gd name="connsiteY20" fmla="*/ 81707 h 121984"/>
                          <a:gd name="connsiteX21" fmla="*/ 28851 w 119267"/>
                          <a:gd name="connsiteY21" fmla="*/ 107257 h 121984"/>
                          <a:gd name="connsiteX22" fmla="*/ 32847 w 119267"/>
                          <a:gd name="connsiteY22" fmla="*/ 119559 h 121984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19267" h="121984">
                            <a:moveTo>
                              <a:pt x="32847" y="119559"/>
                            </a:moveTo>
                            <a:cubicBezTo>
                              <a:pt x="33162" y="121031"/>
                              <a:pt x="34634" y="122082"/>
                              <a:pt x="36211" y="121977"/>
                            </a:cubicBezTo>
                            <a:cubicBezTo>
                              <a:pt x="40627" y="121557"/>
                              <a:pt x="48618" y="120085"/>
                              <a:pt x="47672" y="114091"/>
                            </a:cubicBezTo>
                            <a:cubicBezTo>
                              <a:pt x="46305" y="105785"/>
                              <a:pt x="33583" y="93799"/>
                              <a:pt x="35160" y="88857"/>
                            </a:cubicBezTo>
                            <a:cubicBezTo>
                              <a:pt x="36737" y="83915"/>
                              <a:pt x="36422" y="73716"/>
                              <a:pt x="44307" y="74031"/>
                            </a:cubicBezTo>
                            <a:cubicBezTo>
                              <a:pt x="52298" y="74347"/>
                              <a:pt x="59974" y="85177"/>
                              <a:pt x="64495" y="86228"/>
                            </a:cubicBezTo>
                            <a:cubicBezTo>
                              <a:pt x="69016" y="87280"/>
                              <a:pt x="70594" y="89067"/>
                              <a:pt x="71750" y="85282"/>
                            </a:cubicBezTo>
                            <a:cubicBezTo>
                              <a:pt x="73012" y="81497"/>
                              <a:pt x="69437" y="72875"/>
                              <a:pt x="69857" y="70667"/>
                            </a:cubicBezTo>
                            <a:cubicBezTo>
                              <a:pt x="70278" y="68564"/>
                              <a:pt x="82895" y="53003"/>
                              <a:pt x="83106" y="49112"/>
                            </a:cubicBezTo>
                            <a:cubicBezTo>
                              <a:pt x="83316" y="45222"/>
                              <a:pt x="79846" y="37021"/>
                              <a:pt x="77007" y="36390"/>
                            </a:cubicBezTo>
                            <a:cubicBezTo>
                              <a:pt x="74168" y="35759"/>
                              <a:pt x="96669" y="30922"/>
                              <a:pt x="100455" y="31658"/>
                            </a:cubicBezTo>
                            <a:cubicBezTo>
                              <a:pt x="104240" y="32394"/>
                              <a:pt x="106448" y="35443"/>
                              <a:pt x="109812" y="35128"/>
                            </a:cubicBezTo>
                            <a:cubicBezTo>
                              <a:pt x="113177" y="34918"/>
                              <a:pt x="123586" y="27663"/>
                              <a:pt x="117278" y="17359"/>
                            </a:cubicBezTo>
                            <a:cubicBezTo>
                              <a:pt x="110969" y="7054"/>
                              <a:pt x="106448" y="-306"/>
                              <a:pt x="98877" y="10"/>
                            </a:cubicBezTo>
                            <a:cubicBezTo>
                              <a:pt x="91412" y="220"/>
                              <a:pt x="83211" y="2849"/>
                              <a:pt x="75851" y="4741"/>
                            </a:cubicBezTo>
                            <a:cubicBezTo>
                              <a:pt x="68491" y="6634"/>
                              <a:pt x="63759" y="8526"/>
                              <a:pt x="59238" y="8421"/>
                            </a:cubicBezTo>
                            <a:cubicBezTo>
                              <a:pt x="54612" y="8316"/>
                              <a:pt x="47988" y="7370"/>
                              <a:pt x="39471" y="11155"/>
                            </a:cubicBezTo>
                            <a:cubicBezTo>
                              <a:pt x="31059" y="14940"/>
                              <a:pt x="20124" y="18515"/>
                              <a:pt x="15918" y="24508"/>
                            </a:cubicBezTo>
                            <a:cubicBezTo>
                              <a:pt x="11608" y="30502"/>
                              <a:pt x="11502" y="33025"/>
                              <a:pt x="10136" y="35023"/>
                            </a:cubicBezTo>
                            <a:cubicBezTo>
                              <a:pt x="8033" y="38072"/>
                              <a:pt x="357" y="43960"/>
                              <a:pt x="42" y="49323"/>
                            </a:cubicBezTo>
                            <a:cubicBezTo>
                              <a:pt x="-274" y="54580"/>
                              <a:pt x="1093" y="73716"/>
                              <a:pt x="8033" y="81707"/>
                            </a:cubicBezTo>
                            <a:cubicBezTo>
                              <a:pt x="14972" y="89698"/>
                              <a:pt x="23804" y="95481"/>
                              <a:pt x="28851" y="107257"/>
                            </a:cubicBezTo>
                            <a:cubicBezTo>
                              <a:pt x="30744" y="111463"/>
                              <a:pt x="32111" y="116615"/>
                              <a:pt x="32847" y="119559"/>
                            </a:cubicBezTo>
                            <a:close/>
                          </a:path>
                        </a:pathLst>
                      </a:custGeom>
                      <a:solidFill>
                        <a:srgbClr val="DADAD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</p:grpSp>
              </p:grpSp>
              <p:grpSp>
                <p:nvGrpSpPr>
                  <p:cNvPr id="13155" name="图形 12978"/>
                  <p:cNvGrpSpPr/>
                  <p:nvPr/>
                </p:nvGrpSpPr>
                <p:grpSpPr>
                  <a:xfrm>
                    <a:off x="4779330" y="1975110"/>
                    <a:ext cx="531104" cy="158569"/>
                    <a:chOff x="4779330" y="1975110"/>
                    <a:chExt cx="531104" cy="158569"/>
                  </a:xfrm>
                  <a:solidFill>
                    <a:srgbClr val="1D1D1B"/>
                  </a:solidFill>
                </p:grpSpPr>
                <p:sp>
                  <p:nvSpPr>
                    <p:cNvPr id="13156" name="任意多边形: 形状 13155"/>
                    <p:cNvSpPr/>
                    <p:nvPr/>
                  </p:nvSpPr>
                  <p:spPr>
                    <a:xfrm>
                      <a:off x="5164269" y="2111482"/>
                      <a:ext cx="210" cy="105"/>
                    </a:xfrm>
                    <a:custGeom>
                      <a:avLst/>
                      <a:gdLst>
                        <a:gd name="connsiteX0" fmla="*/ 210 w 210"/>
                        <a:gd name="connsiteY0" fmla="*/ 0 h 105"/>
                        <a:gd name="connsiteX1" fmla="*/ 0 w 210"/>
                        <a:gd name="connsiteY1" fmla="*/ 105 h 105"/>
                        <a:gd name="connsiteX2" fmla="*/ 210 w 210"/>
                        <a:gd name="connsiteY2" fmla="*/ 0 h 10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210" h="105">
                          <a:moveTo>
                            <a:pt x="210" y="0"/>
                          </a:moveTo>
                          <a:cubicBezTo>
                            <a:pt x="105" y="0"/>
                            <a:pt x="0" y="105"/>
                            <a:pt x="0" y="105"/>
                          </a:cubicBezTo>
                          <a:cubicBezTo>
                            <a:pt x="105" y="105"/>
                            <a:pt x="210" y="0"/>
                            <a:pt x="210" y="0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57" name="任意多边形: 形状 13156"/>
                    <p:cNvSpPr/>
                    <p:nvPr/>
                  </p:nvSpPr>
                  <p:spPr>
                    <a:xfrm>
                      <a:off x="4779330" y="1975110"/>
                      <a:ext cx="531104" cy="158569"/>
                    </a:xfrm>
                    <a:custGeom>
                      <a:avLst/>
                      <a:gdLst>
                        <a:gd name="connsiteX0" fmla="*/ 528881 w 531104"/>
                        <a:gd name="connsiteY0" fmla="*/ 0 h 158569"/>
                        <a:gd name="connsiteX1" fmla="*/ 302505 w 531104"/>
                        <a:gd name="connsiteY1" fmla="*/ 134795 h 158569"/>
                        <a:gd name="connsiteX2" fmla="*/ 269911 w 531104"/>
                        <a:gd name="connsiteY2" fmla="*/ 118603 h 158569"/>
                        <a:gd name="connsiteX3" fmla="*/ 269911 w 531104"/>
                        <a:gd name="connsiteY3" fmla="*/ 118603 h 158569"/>
                        <a:gd name="connsiteX4" fmla="*/ 345299 w 531104"/>
                        <a:gd name="connsiteY4" fmla="*/ 84641 h 158569"/>
                        <a:gd name="connsiteX5" fmla="*/ 358232 w 531104"/>
                        <a:gd name="connsiteY5" fmla="*/ 75283 h 158569"/>
                        <a:gd name="connsiteX6" fmla="*/ 208191 w 531104"/>
                        <a:gd name="connsiteY6" fmla="*/ 76966 h 158569"/>
                        <a:gd name="connsiteX7" fmla="*/ 225119 w 531104"/>
                        <a:gd name="connsiteY7" fmla="*/ 88321 h 158569"/>
                        <a:gd name="connsiteX8" fmla="*/ 275799 w 531104"/>
                        <a:gd name="connsiteY8" fmla="*/ 106722 h 158569"/>
                        <a:gd name="connsiteX9" fmla="*/ 272749 w 531104"/>
                        <a:gd name="connsiteY9" fmla="*/ 109666 h 158569"/>
                        <a:gd name="connsiteX10" fmla="*/ 227222 w 531104"/>
                        <a:gd name="connsiteY10" fmla="*/ 109666 h 158569"/>
                        <a:gd name="connsiteX11" fmla="*/ 191578 w 531104"/>
                        <a:gd name="connsiteY11" fmla="*/ 106301 h 158569"/>
                        <a:gd name="connsiteX12" fmla="*/ 8627 w 531104"/>
                        <a:gd name="connsiteY12" fmla="*/ 5047 h 158569"/>
                        <a:gd name="connsiteX13" fmla="*/ 10835 w 531104"/>
                        <a:gd name="connsiteY13" fmla="*/ 58250 h 158569"/>
                        <a:gd name="connsiteX14" fmla="*/ 106832 w 531104"/>
                        <a:gd name="connsiteY14" fmla="*/ 116500 h 158569"/>
                        <a:gd name="connsiteX15" fmla="*/ 181800 w 531104"/>
                        <a:gd name="connsiteY15" fmla="*/ 142260 h 158569"/>
                        <a:gd name="connsiteX16" fmla="*/ 253718 w 531104"/>
                        <a:gd name="connsiteY16" fmla="*/ 122598 h 158569"/>
                        <a:gd name="connsiteX17" fmla="*/ 258976 w 531104"/>
                        <a:gd name="connsiteY17" fmla="*/ 121547 h 158569"/>
                        <a:gd name="connsiteX18" fmla="*/ 268228 w 531104"/>
                        <a:gd name="connsiteY18" fmla="*/ 154037 h 158569"/>
                        <a:gd name="connsiteX19" fmla="*/ 292727 w 531104"/>
                        <a:gd name="connsiteY19" fmla="*/ 154037 h 158569"/>
                        <a:gd name="connsiteX20" fmla="*/ 370639 w 531104"/>
                        <a:gd name="connsiteY20" fmla="*/ 128381 h 158569"/>
                        <a:gd name="connsiteX21" fmla="*/ 385044 w 531104"/>
                        <a:gd name="connsiteY21" fmla="*/ 136583 h 158569"/>
                        <a:gd name="connsiteX22" fmla="*/ 415010 w 531104"/>
                        <a:gd name="connsiteY22" fmla="*/ 122388 h 158569"/>
                        <a:gd name="connsiteX23" fmla="*/ 452231 w 531104"/>
                        <a:gd name="connsiteY23" fmla="*/ 101570 h 158569"/>
                        <a:gd name="connsiteX24" fmla="*/ 520785 w 531104"/>
                        <a:gd name="connsiteY24" fmla="*/ 44161 h 158569"/>
                        <a:gd name="connsiteX25" fmla="*/ 528881 w 531104"/>
                        <a:gd name="connsiteY25" fmla="*/ 0 h 158569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</a:cxnLst>
                      <a:rect l="l" t="t" r="r" b="b"/>
                      <a:pathLst>
                        <a:path w="531104" h="158569">
                          <a:moveTo>
                            <a:pt x="528881" y="0"/>
                          </a:moveTo>
                          <a:cubicBezTo>
                            <a:pt x="532982" y="27443"/>
                            <a:pt x="337413" y="134269"/>
                            <a:pt x="302505" y="134795"/>
                          </a:cubicBezTo>
                          <a:cubicBezTo>
                            <a:pt x="267597" y="135321"/>
                            <a:pt x="269911" y="118603"/>
                            <a:pt x="269911" y="118603"/>
                          </a:cubicBezTo>
                          <a:cubicBezTo>
                            <a:pt x="269911" y="118603"/>
                            <a:pt x="269911" y="118603"/>
                            <a:pt x="269911" y="118603"/>
                          </a:cubicBezTo>
                          <a:lnTo>
                            <a:pt x="345299" y="84641"/>
                          </a:lnTo>
                          <a:cubicBezTo>
                            <a:pt x="345299" y="84641"/>
                            <a:pt x="357811" y="75704"/>
                            <a:pt x="358232" y="75283"/>
                          </a:cubicBezTo>
                          <a:cubicBezTo>
                            <a:pt x="358652" y="74863"/>
                            <a:pt x="208822" y="76755"/>
                            <a:pt x="208191" y="76966"/>
                          </a:cubicBezTo>
                          <a:cubicBezTo>
                            <a:pt x="207665" y="77176"/>
                            <a:pt x="224488" y="87060"/>
                            <a:pt x="225119" y="88321"/>
                          </a:cubicBezTo>
                          <a:cubicBezTo>
                            <a:pt x="225750" y="89583"/>
                            <a:pt x="274537" y="106301"/>
                            <a:pt x="275799" y="106722"/>
                          </a:cubicBezTo>
                          <a:cubicBezTo>
                            <a:pt x="276535" y="106932"/>
                            <a:pt x="274747" y="108404"/>
                            <a:pt x="272749" y="109666"/>
                          </a:cubicBezTo>
                          <a:lnTo>
                            <a:pt x="227222" y="109666"/>
                          </a:lnTo>
                          <a:cubicBezTo>
                            <a:pt x="215235" y="109666"/>
                            <a:pt x="203249" y="108509"/>
                            <a:pt x="191578" y="106301"/>
                          </a:cubicBezTo>
                          <a:cubicBezTo>
                            <a:pt x="37962" y="77176"/>
                            <a:pt x="8627" y="5047"/>
                            <a:pt x="8627" y="5047"/>
                          </a:cubicBezTo>
                          <a:cubicBezTo>
                            <a:pt x="-626" y="12092"/>
                            <a:pt x="-5778" y="34698"/>
                            <a:pt x="10835" y="58250"/>
                          </a:cubicBezTo>
                          <a:cubicBezTo>
                            <a:pt x="27447" y="81697"/>
                            <a:pt x="92322" y="107668"/>
                            <a:pt x="106832" y="116500"/>
                          </a:cubicBezTo>
                          <a:cubicBezTo>
                            <a:pt x="121342" y="125332"/>
                            <a:pt x="181800" y="142260"/>
                            <a:pt x="181800" y="142260"/>
                          </a:cubicBezTo>
                          <a:cubicBezTo>
                            <a:pt x="181800" y="142260"/>
                            <a:pt x="218600" y="128802"/>
                            <a:pt x="253718" y="122598"/>
                          </a:cubicBezTo>
                          <a:cubicBezTo>
                            <a:pt x="255611" y="122283"/>
                            <a:pt x="257398" y="121968"/>
                            <a:pt x="258976" y="121547"/>
                          </a:cubicBezTo>
                          <a:cubicBezTo>
                            <a:pt x="259711" y="124491"/>
                            <a:pt x="265600" y="144679"/>
                            <a:pt x="268228" y="154037"/>
                          </a:cubicBezTo>
                          <a:cubicBezTo>
                            <a:pt x="271067" y="164236"/>
                            <a:pt x="292727" y="154037"/>
                            <a:pt x="292727" y="154037"/>
                          </a:cubicBezTo>
                          <a:cubicBezTo>
                            <a:pt x="320485" y="148569"/>
                            <a:pt x="341514" y="140999"/>
                            <a:pt x="370639" y="128381"/>
                          </a:cubicBezTo>
                          <a:cubicBezTo>
                            <a:pt x="370639" y="128381"/>
                            <a:pt x="385044" y="135636"/>
                            <a:pt x="385044" y="136583"/>
                          </a:cubicBezTo>
                          <a:cubicBezTo>
                            <a:pt x="387147" y="135636"/>
                            <a:pt x="412487" y="123650"/>
                            <a:pt x="415010" y="122388"/>
                          </a:cubicBezTo>
                          <a:cubicBezTo>
                            <a:pt x="435093" y="113135"/>
                            <a:pt x="452231" y="101570"/>
                            <a:pt x="452231" y="101570"/>
                          </a:cubicBezTo>
                          <a:cubicBezTo>
                            <a:pt x="452231" y="101570"/>
                            <a:pt x="504172" y="62351"/>
                            <a:pt x="520785" y="44161"/>
                          </a:cubicBezTo>
                          <a:cubicBezTo>
                            <a:pt x="537503" y="25655"/>
                            <a:pt x="528881" y="0"/>
                            <a:pt x="528881" y="0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 dirty="0"/>
                    </a:p>
                  </p:txBody>
                </p:sp>
              </p:grpSp>
              <p:grpSp>
                <p:nvGrpSpPr>
                  <p:cNvPr id="13158" name="图形 12978"/>
                  <p:cNvGrpSpPr/>
                  <p:nvPr/>
                </p:nvGrpSpPr>
                <p:grpSpPr>
                  <a:xfrm>
                    <a:off x="4878591" y="1828823"/>
                    <a:ext cx="308226" cy="158592"/>
                    <a:chOff x="4878591" y="1828823"/>
                    <a:chExt cx="308226" cy="158592"/>
                  </a:xfrm>
                  <a:solidFill>
                    <a:srgbClr val="1D1D1B"/>
                  </a:solidFill>
                </p:grpSpPr>
                <p:sp>
                  <p:nvSpPr>
                    <p:cNvPr id="13159" name="任意多边形: 形状 13158"/>
                    <p:cNvSpPr/>
                    <p:nvPr/>
                  </p:nvSpPr>
                  <p:spPr>
                    <a:xfrm>
                      <a:off x="4878591" y="1900983"/>
                      <a:ext cx="37852" cy="86432"/>
                    </a:xfrm>
                    <a:custGeom>
                      <a:avLst/>
                      <a:gdLst>
                        <a:gd name="connsiteX0" fmla="*/ 21029 w 37852"/>
                        <a:gd name="connsiteY0" fmla="*/ 46158 h 86432"/>
                        <a:gd name="connsiteX1" fmla="*/ 9884 w 37852"/>
                        <a:gd name="connsiteY1" fmla="*/ 0 h 86432"/>
                        <a:gd name="connsiteX2" fmla="*/ 0 w 37852"/>
                        <a:gd name="connsiteY2" fmla="*/ 35854 h 86432"/>
                        <a:gd name="connsiteX3" fmla="*/ 12197 w 37852"/>
                        <a:gd name="connsiteY3" fmla="*/ 53834 h 86432"/>
                        <a:gd name="connsiteX4" fmla="*/ 36065 w 37852"/>
                        <a:gd name="connsiteY4" fmla="*/ 86429 h 86432"/>
                        <a:gd name="connsiteX5" fmla="*/ 37852 w 37852"/>
                        <a:gd name="connsiteY5" fmla="*/ 49523 h 86432"/>
                        <a:gd name="connsiteX6" fmla="*/ 21029 w 37852"/>
                        <a:gd name="connsiteY6" fmla="*/ 46158 h 8643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37852" h="86432">
                          <a:moveTo>
                            <a:pt x="21029" y="46158"/>
                          </a:moveTo>
                          <a:cubicBezTo>
                            <a:pt x="4311" y="22291"/>
                            <a:pt x="9884" y="0"/>
                            <a:pt x="9884" y="0"/>
                          </a:cubicBezTo>
                          <a:lnTo>
                            <a:pt x="0" y="35854"/>
                          </a:lnTo>
                          <a:cubicBezTo>
                            <a:pt x="0" y="35854"/>
                            <a:pt x="11251" y="52152"/>
                            <a:pt x="12197" y="53834"/>
                          </a:cubicBezTo>
                          <a:cubicBezTo>
                            <a:pt x="13143" y="55516"/>
                            <a:pt x="35434" y="86008"/>
                            <a:pt x="36065" y="86429"/>
                          </a:cubicBezTo>
                          <a:cubicBezTo>
                            <a:pt x="36695" y="86849"/>
                            <a:pt x="37642" y="53413"/>
                            <a:pt x="37852" y="49523"/>
                          </a:cubicBezTo>
                          <a:cubicBezTo>
                            <a:pt x="37642" y="52152"/>
                            <a:pt x="36380" y="68134"/>
                            <a:pt x="21029" y="46158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0" name="任意多边形: 形状 13159"/>
                    <p:cNvSpPr/>
                    <p:nvPr/>
                  </p:nvSpPr>
                  <p:spPr>
                    <a:xfrm>
                      <a:off x="4916338" y="1949981"/>
                      <a:ext cx="10514" cy="420"/>
                    </a:xfrm>
                    <a:custGeom>
                      <a:avLst/>
                      <a:gdLst>
                        <a:gd name="connsiteX0" fmla="*/ 0 w 10514"/>
                        <a:gd name="connsiteY0" fmla="*/ 421 h 420"/>
                        <a:gd name="connsiteX1" fmla="*/ 0 w 10514"/>
                        <a:gd name="connsiteY1" fmla="*/ 0 h 420"/>
                        <a:gd name="connsiteX2" fmla="*/ 0 w 10514"/>
                        <a:gd name="connsiteY2" fmla="*/ 421 h 420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</a:cxnLst>
                      <a:rect l="l" t="t" r="r" b="b"/>
                      <a:pathLst>
                        <a:path w="10514" h="420">
                          <a:moveTo>
                            <a:pt x="0" y="421"/>
                          </a:moveTo>
                          <a:cubicBezTo>
                            <a:pt x="0" y="210"/>
                            <a:pt x="0" y="0"/>
                            <a:pt x="0" y="0"/>
                          </a:cubicBezTo>
                          <a:cubicBezTo>
                            <a:pt x="0" y="0"/>
                            <a:pt x="0" y="210"/>
                            <a:pt x="0" y="421"/>
                          </a:cubicBezTo>
                          <a:close/>
                        </a:path>
                      </a:pathLst>
                    </a:custGeom>
                    <a:solidFill>
                      <a:srgbClr val="1D1D1B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1" name="任意多边形: 形状 13160"/>
                    <p:cNvSpPr/>
                    <p:nvPr/>
                  </p:nvSpPr>
                  <p:spPr>
                    <a:xfrm>
                      <a:off x="4916548" y="1828823"/>
                      <a:ext cx="237941" cy="76546"/>
                    </a:xfrm>
                    <a:custGeom>
                      <a:avLst/>
                      <a:gdLst>
                        <a:gd name="connsiteX0" fmla="*/ 234157 w 237941"/>
                        <a:gd name="connsiteY0" fmla="*/ 61435 h 76546"/>
                        <a:gd name="connsiteX1" fmla="*/ 194202 w 237941"/>
                        <a:gd name="connsiteY1" fmla="*/ 6970 h 76546"/>
                        <a:gd name="connsiteX2" fmla="*/ 165287 w 237941"/>
                        <a:gd name="connsiteY2" fmla="*/ 66692 h 76546"/>
                        <a:gd name="connsiteX3" fmla="*/ 75283 w 237941"/>
                        <a:gd name="connsiteY3" fmla="*/ 73316 h 76546"/>
                        <a:gd name="connsiteX4" fmla="*/ 40060 w 237941"/>
                        <a:gd name="connsiteY4" fmla="*/ 557 h 76546"/>
                        <a:gd name="connsiteX5" fmla="*/ 0 w 237941"/>
                        <a:gd name="connsiteY5" fmla="*/ 75525 h 76546"/>
                        <a:gd name="connsiteX6" fmla="*/ 12617 w 237941"/>
                        <a:gd name="connsiteY6" fmla="*/ 76050 h 76546"/>
                        <a:gd name="connsiteX7" fmla="*/ 31228 w 237941"/>
                        <a:gd name="connsiteY7" fmla="*/ 32626 h 76546"/>
                        <a:gd name="connsiteX8" fmla="*/ 35434 w 237941"/>
                        <a:gd name="connsiteY8" fmla="*/ 22952 h 76546"/>
                        <a:gd name="connsiteX9" fmla="*/ 39429 w 237941"/>
                        <a:gd name="connsiteY9" fmla="*/ 23057 h 76546"/>
                        <a:gd name="connsiteX10" fmla="*/ 43109 w 237941"/>
                        <a:gd name="connsiteY10" fmla="*/ 28104 h 76546"/>
                        <a:gd name="connsiteX11" fmla="*/ 45528 w 237941"/>
                        <a:gd name="connsiteY11" fmla="*/ 38724 h 76546"/>
                        <a:gd name="connsiteX12" fmla="*/ 49523 w 237941"/>
                        <a:gd name="connsiteY12" fmla="*/ 60173 h 76546"/>
                        <a:gd name="connsiteX13" fmla="*/ 51941 w 237941"/>
                        <a:gd name="connsiteY13" fmla="*/ 73527 h 76546"/>
                        <a:gd name="connsiteX14" fmla="*/ 67398 w 237941"/>
                        <a:gd name="connsiteY14" fmla="*/ 76471 h 76546"/>
                        <a:gd name="connsiteX15" fmla="*/ 185895 w 237941"/>
                        <a:gd name="connsiteY15" fmla="*/ 75419 h 76546"/>
                        <a:gd name="connsiteX16" fmla="*/ 198302 w 237941"/>
                        <a:gd name="connsiteY16" fmla="*/ 27053 h 76546"/>
                        <a:gd name="connsiteX17" fmla="*/ 201772 w 237941"/>
                        <a:gd name="connsiteY17" fmla="*/ 21375 h 76546"/>
                        <a:gd name="connsiteX18" fmla="*/ 205557 w 237941"/>
                        <a:gd name="connsiteY18" fmla="*/ 24845 h 76546"/>
                        <a:gd name="connsiteX19" fmla="*/ 223537 w 237941"/>
                        <a:gd name="connsiteY19" fmla="*/ 75419 h 76546"/>
                        <a:gd name="connsiteX20" fmla="*/ 237942 w 237941"/>
                        <a:gd name="connsiteY20" fmla="*/ 75419 h 76546"/>
                        <a:gd name="connsiteX21" fmla="*/ 234157 w 237941"/>
                        <a:gd name="connsiteY21" fmla="*/ 61435 h 765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</a:cxnLst>
                      <a:rect l="l" t="t" r="r" b="b"/>
                      <a:pathLst>
                        <a:path w="237941" h="76546">
                          <a:moveTo>
                            <a:pt x="234157" y="61435"/>
                          </a:moveTo>
                          <a:cubicBezTo>
                            <a:pt x="221119" y="17485"/>
                            <a:pt x="207135" y="1818"/>
                            <a:pt x="194202" y="6970"/>
                          </a:cubicBezTo>
                          <a:cubicBezTo>
                            <a:pt x="181164" y="12122"/>
                            <a:pt x="189681" y="44191"/>
                            <a:pt x="165287" y="66692"/>
                          </a:cubicBezTo>
                          <a:cubicBezTo>
                            <a:pt x="155719" y="75525"/>
                            <a:pt x="75283" y="73316"/>
                            <a:pt x="75283" y="73316"/>
                          </a:cubicBezTo>
                          <a:cubicBezTo>
                            <a:pt x="57724" y="59122"/>
                            <a:pt x="63718" y="-6698"/>
                            <a:pt x="40060" y="557"/>
                          </a:cubicBezTo>
                          <a:cubicBezTo>
                            <a:pt x="16403" y="7811"/>
                            <a:pt x="0" y="75525"/>
                            <a:pt x="0" y="75525"/>
                          </a:cubicBezTo>
                          <a:lnTo>
                            <a:pt x="12617" y="76050"/>
                          </a:lnTo>
                          <a:lnTo>
                            <a:pt x="31228" y="32626"/>
                          </a:lnTo>
                          <a:lnTo>
                            <a:pt x="35434" y="22952"/>
                          </a:lnTo>
                          <a:lnTo>
                            <a:pt x="39429" y="23057"/>
                          </a:lnTo>
                          <a:lnTo>
                            <a:pt x="43109" y="28104"/>
                          </a:lnTo>
                          <a:lnTo>
                            <a:pt x="45528" y="38724"/>
                          </a:lnTo>
                          <a:lnTo>
                            <a:pt x="49523" y="60173"/>
                          </a:lnTo>
                          <a:lnTo>
                            <a:pt x="51941" y="73527"/>
                          </a:lnTo>
                          <a:cubicBezTo>
                            <a:pt x="51941" y="73527"/>
                            <a:pt x="67292" y="75945"/>
                            <a:pt x="67398" y="76471"/>
                          </a:cubicBezTo>
                          <a:cubicBezTo>
                            <a:pt x="67503" y="76891"/>
                            <a:pt x="185895" y="75419"/>
                            <a:pt x="185895" y="75419"/>
                          </a:cubicBezTo>
                          <a:lnTo>
                            <a:pt x="198302" y="27053"/>
                          </a:lnTo>
                          <a:lnTo>
                            <a:pt x="201772" y="21375"/>
                          </a:lnTo>
                          <a:lnTo>
                            <a:pt x="205557" y="24845"/>
                          </a:lnTo>
                          <a:lnTo>
                            <a:pt x="223537" y="75419"/>
                          </a:lnTo>
                          <a:lnTo>
                            <a:pt x="237942" y="75419"/>
                          </a:lnTo>
                          <a:lnTo>
                            <a:pt x="234157" y="61435"/>
                          </a:ln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2" name="任意多边形: 形状 13161"/>
                    <p:cNvSpPr/>
                    <p:nvPr/>
                  </p:nvSpPr>
                  <p:spPr>
                    <a:xfrm>
                      <a:off x="5156278" y="1882162"/>
                      <a:ext cx="30540" cy="97927"/>
                    </a:xfrm>
                    <a:custGeom>
                      <a:avLst/>
                      <a:gdLst>
                        <a:gd name="connsiteX0" fmla="*/ 29966 w 30540"/>
                        <a:gd name="connsiteY0" fmla="*/ 45107 h 97927"/>
                        <a:gd name="connsiteX1" fmla="*/ 19031 w 30540"/>
                        <a:gd name="connsiteY1" fmla="*/ 0 h 97927"/>
                        <a:gd name="connsiteX2" fmla="*/ 19031 w 30540"/>
                        <a:gd name="connsiteY2" fmla="*/ 37326 h 97927"/>
                        <a:gd name="connsiteX3" fmla="*/ 0 w 30540"/>
                        <a:gd name="connsiteY3" fmla="*/ 73706 h 97927"/>
                        <a:gd name="connsiteX4" fmla="*/ 0 w 30540"/>
                        <a:gd name="connsiteY4" fmla="*/ 94420 h 97927"/>
                        <a:gd name="connsiteX5" fmla="*/ 5257 w 30540"/>
                        <a:gd name="connsiteY5" fmla="*/ 95997 h 97927"/>
                        <a:gd name="connsiteX6" fmla="*/ 29020 w 30540"/>
                        <a:gd name="connsiteY6" fmla="*/ 61089 h 97927"/>
                        <a:gd name="connsiteX7" fmla="*/ 29966 w 30540"/>
                        <a:gd name="connsiteY7" fmla="*/ 45107 h 9792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30540" h="97927">
                          <a:moveTo>
                            <a:pt x="29966" y="45107"/>
                          </a:moveTo>
                          <a:lnTo>
                            <a:pt x="19031" y="0"/>
                          </a:lnTo>
                          <a:cubicBezTo>
                            <a:pt x="19031" y="0"/>
                            <a:pt x="19872" y="12092"/>
                            <a:pt x="19031" y="37326"/>
                          </a:cubicBezTo>
                          <a:cubicBezTo>
                            <a:pt x="18190" y="62561"/>
                            <a:pt x="0" y="73706"/>
                            <a:pt x="0" y="73706"/>
                          </a:cubicBezTo>
                          <a:cubicBezTo>
                            <a:pt x="0" y="73706"/>
                            <a:pt x="0" y="87585"/>
                            <a:pt x="0" y="94420"/>
                          </a:cubicBezTo>
                          <a:cubicBezTo>
                            <a:pt x="0" y="101254"/>
                            <a:pt x="5257" y="95997"/>
                            <a:pt x="5257" y="95997"/>
                          </a:cubicBezTo>
                          <a:cubicBezTo>
                            <a:pt x="5257" y="95997"/>
                            <a:pt x="26286" y="65400"/>
                            <a:pt x="29020" y="61089"/>
                          </a:cubicBezTo>
                          <a:cubicBezTo>
                            <a:pt x="31754" y="56883"/>
                            <a:pt x="29966" y="45107"/>
                            <a:pt x="29966" y="45107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163" name="图形 12978"/>
                  <p:cNvGrpSpPr/>
                  <p:nvPr/>
                </p:nvGrpSpPr>
                <p:grpSpPr>
                  <a:xfrm>
                    <a:off x="4913184" y="1605624"/>
                    <a:ext cx="279790" cy="542027"/>
                    <a:chOff x="4913184" y="1605624"/>
                    <a:chExt cx="279790" cy="542027"/>
                  </a:xfrm>
                </p:grpSpPr>
                <p:sp>
                  <p:nvSpPr>
                    <p:cNvPr id="13164" name="任意多边形: 形状 13163"/>
                    <p:cNvSpPr/>
                    <p:nvPr/>
                  </p:nvSpPr>
                  <p:spPr>
                    <a:xfrm>
                      <a:off x="5064802" y="2102335"/>
                      <a:ext cx="128172" cy="39744"/>
                    </a:xfrm>
                    <a:custGeom>
                      <a:avLst/>
                      <a:gdLst>
                        <a:gd name="connsiteX0" fmla="*/ 114923 w 128172"/>
                        <a:gd name="connsiteY0" fmla="*/ 39745 h 39744"/>
                        <a:gd name="connsiteX1" fmla="*/ 113346 w 128172"/>
                        <a:gd name="connsiteY1" fmla="*/ 39639 h 39744"/>
                        <a:gd name="connsiteX2" fmla="*/ 0 w 128172"/>
                        <a:gd name="connsiteY2" fmla="*/ 26391 h 39744"/>
                        <a:gd name="connsiteX3" fmla="*/ 81697 w 128172"/>
                        <a:gd name="connsiteY3" fmla="*/ 0 h 39744"/>
                        <a:gd name="connsiteX4" fmla="*/ 119549 w 128172"/>
                        <a:gd name="connsiteY4" fmla="*/ 14194 h 39744"/>
                        <a:gd name="connsiteX5" fmla="*/ 127120 w 128172"/>
                        <a:gd name="connsiteY5" fmla="*/ 21449 h 39744"/>
                        <a:gd name="connsiteX6" fmla="*/ 127015 w 128172"/>
                        <a:gd name="connsiteY6" fmla="*/ 31859 h 39744"/>
                        <a:gd name="connsiteX7" fmla="*/ 114923 w 128172"/>
                        <a:gd name="connsiteY7" fmla="*/ 39745 h 39744"/>
                        <a:gd name="connsiteX8" fmla="*/ 29651 w 128172"/>
                        <a:gd name="connsiteY8" fmla="*/ 23447 h 39744"/>
                        <a:gd name="connsiteX9" fmla="*/ 114082 w 128172"/>
                        <a:gd name="connsiteY9" fmla="*/ 33331 h 39744"/>
                        <a:gd name="connsiteX10" fmla="*/ 121126 w 128172"/>
                        <a:gd name="connsiteY10" fmla="*/ 29335 h 39744"/>
                        <a:gd name="connsiteX11" fmla="*/ 121126 w 128172"/>
                        <a:gd name="connsiteY11" fmla="*/ 23868 h 39744"/>
                        <a:gd name="connsiteX12" fmla="*/ 117236 w 128172"/>
                        <a:gd name="connsiteY12" fmla="*/ 20083 h 39744"/>
                        <a:gd name="connsiteX13" fmla="*/ 81487 w 128172"/>
                        <a:gd name="connsiteY13" fmla="*/ 6729 h 39744"/>
                        <a:gd name="connsiteX14" fmla="*/ 29651 w 128172"/>
                        <a:gd name="connsiteY14" fmla="*/ 23447 h 3974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28172" h="39744">
                          <a:moveTo>
                            <a:pt x="114923" y="39745"/>
                          </a:moveTo>
                          <a:cubicBezTo>
                            <a:pt x="114397" y="39745"/>
                            <a:pt x="113871" y="39745"/>
                            <a:pt x="113346" y="39639"/>
                          </a:cubicBezTo>
                          <a:lnTo>
                            <a:pt x="0" y="26391"/>
                          </a:lnTo>
                          <a:lnTo>
                            <a:pt x="81697" y="0"/>
                          </a:lnTo>
                          <a:lnTo>
                            <a:pt x="119549" y="14194"/>
                          </a:lnTo>
                          <a:cubicBezTo>
                            <a:pt x="123019" y="15456"/>
                            <a:pt x="125648" y="18085"/>
                            <a:pt x="127120" y="21449"/>
                          </a:cubicBezTo>
                          <a:cubicBezTo>
                            <a:pt x="128592" y="24814"/>
                            <a:pt x="128487" y="28599"/>
                            <a:pt x="127015" y="31859"/>
                          </a:cubicBezTo>
                          <a:cubicBezTo>
                            <a:pt x="124806" y="36695"/>
                            <a:pt x="120075" y="39745"/>
                            <a:pt x="114923" y="39745"/>
                          </a:cubicBezTo>
                          <a:close/>
                          <a:moveTo>
                            <a:pt x="29651" y="23447"/>
                          </a:moveTo>
                          <a:lnTo>
                            <a:pt x="114082" y="33331"/>
                          </a:lnTo>
                          <a:cubicBezTo>
                            <a:pt x="117131" y="33646"/>
                            <a:pt x="119970" y="32069"/>
                            <a:pt x="121126" y="29335"/>
                          </a:cubicBezTo>
                          <a:cubicBezTo>
                            <a:pt x="121862" y="27548"/>
                            <a:pt x="121862" y="25655"/>
                            <a:pt x="121126" y="23868"/>
                          </a:cubicBezTo>
                          <a:cubicBezTo>
                            <a:pt x="120390" y="22080"/>
                            <a:pt x="119023" y="20819"/>
                            <a:pt x="117236" y="20083"/>
                          </a:cubicBezTo>
                          <a:lnTo>
                            <a:pt x="81487" y="6729"/>
                          </a:lnTo>
                          <a:lnTo>
                            <a:pt x="29651" y="23447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5" name="任意多边形: 形状 13164"/>
                    <p:cNvSpPr/>
                    <p:nvPr/>
                  </p:nvSpPr>
                  <p:spPr>
                    <a:xfrm>
                      <a:off x="4935197" y="2092136"/>
                      <a:ext cx="118039" cy="55516"/>
                    </a:xfrm>
                    <a:custGeom>
                      <a:avLst/>
                      <a:gdLst>
                        <a:gd name="connsiteX0" fmla="*/ 14682 w 118039"/>
                        <a:gd name="connsiteY0" fmla="*/ 55516 h 55516"/>
                        <a:gd name="connsiteX1" fmla="*/ 593 w 118039"/>
                        <a:gd name="connsiteY1" fmla="*/ 43950 h 55516"/>
                        <a:gd name="connsiteX2" fmla="*/ 278 w 118039"/>
                        <a:gd name="connsiteY2" fmla="*/ 42583 h 55516"/>
                        <a:gd name="connsiteX3" fmla="*/ 10582 w 118039"/>
                        <a:gd name="connsiteY3" fmla="*/ 25866 h 55516"/>
                        <a:gd name="connsiteX4" fmla="*/ 105527 w 118039"/>
                        <a:gd name="connsiteY4" fmla="*/ 0 h 55516"/>
                        <a:gd name="connsiteX5" fmla="*/ 118039 w 118039"/>
                        <a:gd name="connsiteY5" fmla="*/ 45317 h 55516"/>
                        <a:gd name="connsiteX6" fmla="*/ 16049 w 118039"/>
                        <a:gd name="connsiteY6" fmla="*/ 55516 h 55516"/>
                        <a:gd name="connsiteX7" fmla="*/ 14682 w 118039"/>
                        <a:gd name="connsiteY7" fmla="*/ 55516 h 55516"/>
                        <a:gd name="connsiteX8" fmla="*/ 101216 w 118039"/>
                        <a:gd name="connsiteY8" fmla="*/ 7781 h 55516"/>
                        <a:gd name="connsiteX9" fmla="*/ 12369 w 118039"/>
                        <a:gd name="connsiteY9" fmla="*/ 31964 h 55516"/>
                        <a:gd name="connsiteX10" fmla="*/ 6586 w 118039"/>
                        <a:gd name="connsiteY10" fmla="*/ 41322 h 55516"/>
                        <a:gd name="connsiteX11" fmla="*/ 6902 w 118039"/>
                        <a:gd name="connsiteY11" fmla="*/ 42689 h 55516"/>
                        <a:gd name="connsiteX12" fmla="*/ 15629 w 118039"/>
                        <a:gd name="connsiteY12" fmla="*/ 49102 h 55516"/>
                        <a:gd name="connsiteX13" fmla="*/ 110153 w 118039"/>
                        <a:gd name="connsiteY13" fmla="*/ 39639 h 55516"/>
                        <a:gd name="connsiteX14" fmla="*/ 101216 w 118039"/>
                        <a:gd name="connsiteY14" fmla="*/ 7781 h 5551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8039" h="55516">
                          <a:moveTo>
                            <a:pt x="14682" y="55516"/>
                          </a:moveTo>
                          <a:cubicBezTo>
                            <a:pt x="7848" y="55516"/>
                            <a:pt x="1960" y="50785"/>
                            <a:pt x="593" y="43950"/>
                          </a:cubicBezTo>
                          <a:lnTo>
                            <a:pt x="278" y="42583"/>
                          </a:lnTo>
                          <a:cubicBezTo>
                            <a:pt x="-1194" y="35223"/>
                            <a:pt x="3327" y="27863"/>
                            <a:pt x="10582" y="25866"/>
                          </a:cubicBezTo>
                          <a:lnTo>
                            <a:pt x="105527" y="0"/>
                          </a:lnTo>
                          <a:lnTo>
                            <a:pt x="118039" y="45317"/>
                          </a:lnTo>
                          <a:lnTo>
                            <a:pt x="16049" y="55516"/>
                          </a:lnTo>
                          <a:cubicBezTo>
                            <a:pt x="15629" y="55516"/>
                            <a:pt x="15208" y="55516"/>
                            <a:pt x="14682" y="55516"/>
                          </a:cubicBezTo>
                          <a:close/>
                          <a:moveTo>
                            <a:pt x="101216" y="7781"/>
                          </a:moveTo>
                          <a:lnTo>
                            <a:pt x="12369" y="31964"/>
                          </a:lnTo>
                          <a:cubicBezTo>
                            <a:pt x="8268" y="33120"/>
                            <a:pt x="5745" y="37221"/>
                            <a:pt x="6586" y="41322"/>
                          </a:cubicBezTo>
                          <a:lnTo>
                            <a:pt x="6902" y="42689"/>
                          </a:lnTo>
                          <a:cubicBezTo>
                            <a:pt x="7743" y="46789"/>
                            <a:pt x="11423" y="49523"/>
                            <a:pt x="15629" y="49102"/>
                          </a:cubicBezTo>
                          <a:lnTo>
                            <a:pt x="110153" y="39639"/>
                          </a:lnTo>
                          <a:lnTo>
                            <a:pt x="101216" y="7781"/>
                          </a:lnTo>
                          <a:close/>
                        </a:path>
                      </a:pathLst>
                    </a:custGeom>
                    <a:solidFill>
                      <a:srgbClr val="8E7E64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6" name="任意多边形: 形状 13165"/>
                    <p:cNvSpPr/>
                    <p:nvPr/>
                  </p:nvSpPr>
                  <p:spPr>
                    <a:xfrm>
                      <a:off x="5006447" y="1734329"/>
                      <a:ext cx="71500" cy="37221"/>
                    </a:xfrm>
                    <a:custGeom>
                      <a:avLst/>
                      <a:gdLst>
                        <a:gd name="connsiteX0" fmla="*/ 33226 w 71500"/>
                        <a:gd name="connsiteY0" fmla="*/ 37221 h 37221"/>
                        <a:gd name="connsiteX1" fmla="*/ 0 w 71500"/>
                        <a:gd name="connsiteY1" fmla="*/ 17664 h 37221"/>
                        <a:gd name="connsiteX2" fmla="*/ 6309 w 71500"/>
                        <a:gd name="connsiteY2" fmla="*/ 17664 h 37221"/>
                        <a:gd name="connsiteX3" fmla="*/ 33120 w 71500"/>
                        <a:gd name="connsiteY3" fmla="*/ 30912 h 37221"/>
                        <a:gd name="connsiteX4" fmla="*/ 65190 w 71500"/>
                        <a:gd name="connsiteY4" fmla="*/ 18190 h 37221"/>
                        <a:gd name="connsiteX5" fmla="*/ 62140 w 71500"/>
                        <a:gd name="connsiteY5" fmla="*/ 0 h 37221"/>
                        <a:gd name="connsiteX6" fmla="*/ 68449 w 71500"/>
                        <a:gd name="connsiteY6" fmla="*/ 736 h 37221"/>
                        <a:gd name="connsiteX7" fmla="*/ 71183 w 71500"/>
                        <a:gd name="connsiteY7" fmla="*/ 16087 h 37221"/>
                        <a:gd name="connsiteX8" fmla="*/ 71498 w 71500"/>
                        <a:gd name="connsiteY8" fmla="*/ 16823 h 37221"/>
                        <a:gd name="connsiteX9" fmla="*/ 71498 w 71500"/>
                        <a:gd name="connsiteY9" fmla="*/ 17559 h 37221"/>
                        <a:gd name="connsiteX10" fmla="*/ 33226 w 71500"/>
                        <a:gd name="connsiteY10" fmla="*/ 37221 h 3722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</a:cxnLst>
                      <a:rect l="l" t="t" r="r" b="b"/>
                      <a:pathLst>
                        <a:path w="71500" h="37221">
                          <a:moveTo>
                            <a:pt x="33226" y="37221"/>
                          </a:moveTo>
                          <a:cubicBezTo>
                            <a:pt x="8727" y="37221"/>
                            <a:pt x="0" y="26707"/>
                            <a:pt x="0" y="17664"/>
                          </a:cubicBezTo>
                          <a:lnTo>
                            <a:pt x="6309" y="17664"/>
                          </a:lnTo>
                          <a:cubicBezTo>
                            <a:pt x="6309" y="25550"/>
                            <a:pt x="17139" y="30912"/>
                            <a:pt x="33120" y="30912"/>
                          </a:cubicBezTo>
                          <a:cubicBezTo>
                            <a:pt x="51416" y="30912"/>
                            <a:pt x="64348" y="24394"/>
                            <a:pt x="65190" y="18190"/>
                          </a:cubicBezTo>
                          <a:cubicBezTo>
                            <a:pt x="64033" y="15772"/>
                            <a:pt x="61089" y="8306"/>
                            <a:pt x="62140" y="0"/>
                          </a:cubicBezTo>
                          <a:lnTo>
                            <a:pt x="68449" y="736"/>
                          </a:lnTo>
                          <a:cubicBezTo>
                            <a:pt x="67503" y="8727"/>
                            <a:pt x="71183" y="15982"/>
                            <a:pt x="71183" y="16087"/>
                          </a:cubicBezTo>
                          <a:lnTo>
                            <a:pt x="71498" y="16823"/>
                          </a:lnTo>
                          <a:lnTo>
                            <a:pt x="71498" y="17559"/>
                          </a:lnTo>
                          <a:cubicBezTo>
                            <a:pt x="71708" y="28810"/>
                            <a:pt x="55096" y="37221"/>
                            <a:pt x="33226" y="3722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167" name="任意多边形: 形状 13166"/>
                    <p:cNvSpPr/>
                    <p:nvPr/>
                  </p:nvSpPr>
                  <p:spPr>
                    <a:xfrm>
                      <a:off x="4913184" y="1901194"/>
                      <a:ext cx="246248" cy="140893"/>
                    </a:xfrm>
                    <a:custGeom>
                      <a:avLst/>
                      <a:gdLst>
                        <a:gd name="connsiteX0" fmla="*/ 246248 w 246248"/>
                        <a:gd name="connsiteY0" fmla="*/ 140894 h 140893"/>
                        <a:gd name="connsiteX1" fmla="*/ 239940 w 246248"/>
                        <a:gd name="connsiteY1" fmla="*/ 140894 h 140893"/>
                        <a:gd name="connsiteX2" fmla="*/ 239940 w 246248"/>
                        <a:gd name="connsiteY2" fmla="*/ 6309 h 140893"/>
                        <a:gd name="connsiteX3" fmla="*/ 6414 w 246248"/>
                        <a:gd name="connsiteY3" fmla="*/ 6309 h 140893"/>
                        <a:gd name="connsiteX4" fmla="*/ 6414 w 246248"/>
                        <a:gd name="connsiteY4" fmla="*/ 125437 h 140893"/>
                        <a:gd name="connsiteX5" fmla="*/ 0 w 246248"/>
                        <a:gd name="connsiteY5" fmla="*/ 125437 h 140893"/>
                        <a:gd name="connsiteX6" fmla="*/ 0 w 246248"/>
                        <a:gd name="connsiteY6" fmla="*/ 0 h 140893"/>
                        <a:gd name="connsiteX7" fmla="*/ 246248 w 246248"/>
                        <a:gd name="connsiteY7" fmla="*/ 0 h 14089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246248" h="140893">
                          <a:moveTo>
                            <a:pt x="246248" y="140894"/>
                          </a:moveTo>
                          <a:lnTo>
                            <a:pt x="239940" y="140894"/>
                          </a:lnTo>
                          <a:lnTo>
                            <a:pt x="239940" y="6309"/>
                          </a:lnTo>
                          <a:lnTo>
                            <a:pt x="6414" y="6309"/>
                          </a:lnTo>
                          <a:lnTo>
                            <a:pt x="6414" y="125437"/>
                          </a:lnTo>
                          <a:lnTo>
                            <a:pt x="0" y="125437"/>
                          </a:lnTo>
                          <a:lnTo>
                            <a:pt x="0" y="0"/>
                          </a:lnTo>
                          <a:lnTo>
                            <a:pt x="246248" y="0"/>
                          </a:lnTo>
                          <a:close/>
                        </a:path>
                      </a:pathLst>
                    </a:custGeom>
                    <a:solidFill>
                      <a:srgbClr val="B5B5B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168" name="图形 12978"/>
                    <p:cNvGrpSpPr/>
                    <p:nvPr/>
                  </p:nvGrpSpPr>
                  <p:grpSpPr>
                    <a:xfrm>
                      <a:off x="4971155" y="1605624"/>
                      <a:ext cx="133816" cy="132279"/>
                      <a:chOff x="4971155" y="1605624"/>
                      <a:chExt cx="133816" cy="132279"/>
                    </a:xfrm>
                    <a:solidFill>
                      <a:srgbClr val="272525"/>
                    </a:solidFill>
                  </p:grpSpPr>
                  <p:grpSp>
                    <p:nvGrpSpPr>
                      <p:cNvPr id="13169" name="图形 12978"/>
                      <p:cNvGrpSpPr/>
                      <p:nvPr/>
                    </p:nvGrpSpPr>
                    <p:grpSpPr>
                      <a:xfrm>
                        <a:off x="5073529" y="1643379"/>
                        <a:ext cx="31442" cy="94524"/>
                        <a:chOff x="5073529" y="1643379"/>
                        <a:chExt cx="31442" cy="94524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0" name="任意多边形: 形状 13169"/>
                        <p:cNvSpPr/>
                        <p:nvPr/>
                      </p:nvSpPr>
                      <p:spPr>
                        <a:xfrm>
                          <a:off x="5073529" y="1643379"/>
                          <a:ext cx="31442" cy="94524"/>
                        </a:xfrm>
                        <a:custGeom>
                          <a:avLst/>
                          <a:gdLst>
                            <a:gd name="connsiteX0" fmla="*/ 6098 w 31442"/>
                            <a:gd name="connsiteY0" fmla="*/ 94525 h 94524"/>
                            <a:gd name="connsiteX1" fmla="*/ 0 w 31442"/>
                            <a:gd name="connsiteY1" fmla="*/ 94420 h 94524"/>
                            <a:gd name="connsiteX2" fmla="*/ 210 w 31442"/>
                            <a:gd name="connsiteY2" fmla="*/ 88111 h 94524"/>
                            <a:gd name="connsiteX3" fmla="*/ 20924 w 31442"/>
                            <a:gd name="connsiteY3" fmla="*/ 87165 h 94524"/>
                            <a:gd name="connsiteX4" fmla="*/ 20924 w 31442"/>
                            <a:gd name="connsiteY4" fmla="*/ 80751 h 94524"/>
                            <a:gd name="connsiteX5" fmla="*/ 19557 w 31442"/>
                            <a:gd name="connsiteY5" fmla="*/ 65610 h 94524"/>
                            <a:gd name="connsiteX6" fmla="*/ 18610 w 31442"/>
                            <a:gd name="connsiteY6" fmla="*/ 57619 h 94524"/>
                            <a:gd name="connsiteX7" fmla="*/ 17980 w 31442"/>
                            <a:gd name="connsiteY7" fmla="*/ 51626 h 94524"/>
                            <a:gd name="connsiteX8" fmla="*/ 22396 w 31442"/>
                            <a:gd name="connsiteY8" fmla="*/ 47105 h 94524"/>
                            <a:gd name="connsiteX9" fmla="*/ 24604 w 31442"/>
                            <a:gd name="connsiteY9" fmla="*/ 45843 h 94524"/>
                            <a:gd name="connsiteX10" fmla="*/ 19241 w 31442"/>
                            <a:gd name="connsiteY10" fmla="*/ 39639 h 94524"/>
                            <a:gd name="connsiteX11" fmla="*/ 9989 w 31442"/>
                            <a:gd name="connsiteY11" fmla="*/ 26076 h 94524"/>
                            <a:gd name="connsiteX12" fmla="*/ 7465 w 31442"/>
                            <a:gd name="connsiteY12" fmla="*/ 1472 h 94524"/>
                            <a:gd name="connsiteX13" fmla="*/ 13669 w 31442"/>
                            <a:gd name="connsiteY13" fmla="*/ 0 h 94524"/>
                            <a:gd name="connsiteX14" fmla="*/ 16297 w 31442"/>
                            <a:gd name="connsiteY14" fmla="*/ 26076 h 94524"/>
                            <a:gd name="connsiteX15" fmla="*/ 23973 w 31442"/>
                            <a:gd name="connsiteY15" fmla="*/ 35434 h 94524"/>
                            <a:gd name="connsiteX16" fmla="*/ 31123 w 31442"/>
                            <a:gd name="connsiteY16" fmla="*/ 44581 h 94524"/>
                            <a:gd name="connsiteX17" fmla="*/ 25340 w 31442"/>
                            <a:gd name="connsiteY17" fmla="*/ 52677 h 94524"/>
                            <a:gd name="connsiteX18" fmla="*/ 24393 w 31442"/>
                            <a:gd name="connsiteY18" fmla="*/ 53203 h 94524"/>
                            <a:gd name="connsiteX19" fmla="*/ 24814 w 31442"/>
                            <a:gd name="connsiteY19" fmla="*/ 56883 h 94524"/>
                            <a:gd name="connsiteX20" fmla="*/ 25760 w 31442"/>
                            <a:gd name="connsiteY20" fmla="*/ 64874 h 94524"/>
                            <a:gd name="connsiteX21" fmla="*/ 27127 w 31442"/>
                            <a:gd name="connsiteY21" fmla="*/ 80436 h 94524"/>
                            <a:gd name="connsiteX22" fmla="*/ 25760 w 31442"/>
                            <a:gd name="connsiteY22" fmla="*/ 91686 h 94524"/>
                            <a:gd name="connsiteX23" fmla="*/ 6098 w 31442"/>
                            <a:gd name="connsiteY23" fmla="*/ 94525 h 9452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</a:cxnLst>
                          <a:rect l="l" t="t" r="r" b="b"/>
                          <a:pathLst>
                            <a:path w="31442" h="94524">
                              <a:moveTo>
                                <a:pt x="6098" y="94525"/>
                              </a:moveTo>
                              <a:cubicBezTo>
                                <a:pt x="4206" y="94525"/>
                                <a:pt x="2208" y="94525"/>
                                <a:pt x="0" y="94420"/>
                              </a:cubicBezTo>
                              <a:lnTo>
                                <a:pt x="210" y="88111"/>
                              </a:lnTo>
                              <a:cubicBezTo>
                                <a:pt x="8306" y="88321"/>
                                <a:pt x="17980" y="88006"/>
                                <a:pt x="20924" y="87165"/>
                              </a:cubicBezTo>
                              <a:cubicBezTo>
                                <a:pt x="21029" y="86324"/>
                                <a:pt x="21134" y="84431"/>
                                <a:pt x="20924" y="80751"/>
                              </a:cubicBezTo>
                              <a:cubicBezTo>
                                <a:pt x="20713" y="76966"/>
                                <a:pt x="20293" y="72024"/>
                                <a:pt x="19557" y="65610"/>
                              </a:cubicBezTo>
                              <a:cubicBezTo>
                                <a:pt x="19241" y="62666"/>
                                <a:pt x="18926" y="59932"/>
                                <a:pt x="18610" y="57619"/>
                              </a:cubicBezTo>
                              <a:cubicBezTo>
                                <a:pt x="17980" y="52677"/>
                                <a:pt x="17980" y="52152"/>
                                <a:pt x="17980" y="51626"/>
                              </a:cubicBezTo>
                              <a:cubicBezTo>
                                <a:pt x="18085" y="49313"/>
                                <a:pt x="20082" y="48261"/>
                                <a:pt x="22396" y="47105"/>
                              </a:cubicBezTo>
                              <a:cubicBezTo>
                                <a:pt x="23026" y="46789"/>
                                <a:pt x="23868" y="46264"/>
                                <a:pt x="24604" y="45843"/>
                              </a:cubicBezTo>
                              <a:cubicBezTo>
                                <a:pt x="23447" y="44371"/>
                                <a:pt x="21134" y="41742"/>
                                <a:pt x="19241" y="39639"/>
                              </a:cubicBezTo>
                              <a:cubicBezTo>
                                <a:pt x="11461" y="30807"/>
                                <a:pt x="9673" y="28494"/>
                                <a:pt x="9989" y="26076"/>
                              </a:cubicBezTo>
                              <a:cubicBezTo>
                                <a:pt x="10199" y="24078"/>
                                <a:pt x="8622" y="6519"/>
                                <a:pt x="7465" y="1472"/>
                              </a:cubicBezTo>
                              <a:lnTo>
                                <a:pt x="13669" y="0"/>
                              </a:lnTo>
                              <a:cubicBezTo>
                                <a:pt x="14825" y="5152"/>
                                <a:pt x="16403" y="21555"/>
                                <a:pt x="16297" y="26076"/>
                              </a:cubicBezTo>
                              <a:cubicBezTo>
                                <a:pt x="17244" y="27758"/>
                                <a:pt x="21449" y="32490"/>
                                <a:pt x="23973" y="35434"/>
                              </a:cubicBezTo>
                              <a:cubicBezTo>
                                <a:pt x="28704" y="40901"/>
                                <a:pt x="30597" y="43109"/>
                                <a:pt x="31123" y="44581"/>
                              </a:cubicBezTo>
                              <a:cubicBezTo>
                                <a:pt x="32700" y="48682"/>
                                <a:pt x="28074" y="51205"/>
                                <a:pt x="25340" y="52677"/>
                              </a:cubicBezTo>
                              <a:cubicBezTo>
                                <a:pt x="25024" y="52783"/>
                                <a:pt x="24709" y="52993"/>
                                <a:pt x="24393" y="53203"/>
                              </a:cubicBezTo>
                              <a:cubicBezTo>
                                <a:pt x="24499" y="54044"/>
                                <a:pt x="24604" y="55306"/>
                                <a:pt x="24814" y="56883"/>
                              </a:cubicBezTo>
                              <a:cubicBezTo>
                                <a:pt x="25130" y="59091"/>
                                <a:pt x="25445" y="61930"/>
                                <a:pt x="25760" y="64874"/>
                              </a:cubicBezTo>
                              <a:cubicBezTo>
                                <a:pt x="26496" y="71393"/>
                                <a:pt x="26917" y="76545"/>
                                <a:pt x="27127" y="80436"/>
                              </a:cubicBezTo>
                              <a:cubicBezTo>
                                <a:pt x="27548" y="88216"/>
                                <a:pt x="27022" y="90319"/>
                                <a:pt x="25760" y="91686"/>
                              </a:cubicBezTo>
                              <a:cubicBezTo>
                                <a:pt x="25024" y="92317"/>
                                <a:pt x="22921" y="94525"/>
                                <a:pt x="6098" y="94525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1" name="任意多边形: 形状 13170"/>
                        <p:cNvSpPr/>
                        <p:nvPr/>
                      </p:nvSpPr>
                      <p:spPr>
                        <a:xfrm>
                          <a:off x="5094242" y="1731175"/>
                          <a:ext cx="10514" cy="10514"/>
                        </a:xfrm>
                        <a:custGeom>
                          <a:avLst/>
                          <a:gdLst>
                            <a:gd name="connsiteX0" fmla="*/ 0 w 10514"/>
                            <a:gd name="connsiteY0" fmla="*/ 0 h 10514"/>
                            <a:gd name="connsiteX1" fmla="*/ 0 w 10514"/>
                            <a:gd name="connsiteY1" fmla="*/ 0 h 10514"/>
                            <a:gd name="connsiteX2" fmla="*/ 0 w 10514"/>
                            <a:gd name="connsiteY2" fmla="*/ 0 h 10514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</a:cxnLst>
                          <a:rect l="l" t="t" r="r" b="b"/>
                          <a:pathLst>
                            <a:path w="10514" h="10514">
                              <a:moveTo>
                                <a:pt x="0" y="0"/>
                              </a:moveTo>
                              <a:lnTo>
                                <a:pt x="0" y="0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13172" name="图形 12978"/>
                      <p:cNvGrpSpPr/>
                      <p:nvPr/>
                    </p:nvGrpSpPr>
                    <p:grpSpPr>
                      <a:xfrm>
                        <a:off x="4971155" y="1605624"/>
                        <a:ext cx="125532" cy="128389"/>
                        <a:chOff x="4971155" y="1605624"/>
                        <a:chExt cx="125532" cy="128389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173" name="任意多边形: 形状 13172"/>
                        <p:cNvSpPr/>
                        <p:nvPr/>
                      </p:nvSpPr>
                      <p:spPr>
                        <a:xfrm>
                          <a:off x="4971155" y="1605624"/>
                          <a:ext cx="125532" cy="128389"/>
                        </a:xfrm>
                        <a:custGeom>
                          <a:avLst/>
                          <a:gdLst>
                            <a:gd name="connsiteX0" fmla="*/ 38971 w 125532"/>
                            <a:gd name="connsiteY0" fmla="*/ 128284 h 128389"/>
                            <a:gd name="connsiteX1" fmla="*/ 32873 w 125532"/>
                            <a:gd name="connsiteY1" fmla="*/ 123448 h 128389"/>
                            <a:gd name="connsiteX2" fmla="*/ 32873 w 125532"/>
                            <a:gd name="connsiteY2" fmla="*/ 123448 h 128389"/>
                            <a:gd name="connsiteX3" fmla="*/ 29193 w 125532"/>
                            <a:gd name="connsiteY3" fmla="*/ 111672 h 128389"/>
                            <a:gd name="connsiteX4" fmla="*/ 15419 w 125532"/>
                            <a:gd name="connsiteY4" fmla="*/ 93797 h 128389"/>
                            <a:gd name="connsiteX5" fmla="*/ 8795 w 125532"/>
                            <a:gd name="connsiteY5" fmla="*/ 86963 h 128389"/>
                            <a:gd name="connsiteX6" fmla="*/ 68 w 125532"/>
                            <a:gd name="connsiteY6" fmla="*/ 52265 h 128389"/>
                            <a:gd name="connsiteX7" fmla="*/ 8059 w 125532"/>
                            <a:gd name="connsiteY7" fmla="*/ 39332 h 128389"/>
                            <a:gd name="connsiteX8" fmla="*/ 10688 w 125532"/>
                            <a:gd name="connsiteY8" fmla="*/ 36388 h 128389"/>
                            <a:gd name="connsiteX9" fmla="*/ 11634 w 125532"/>
                            <a:gd name="connsiteY9" fmla="*/ 34495 h 128389"/>
                            <a:gd name="connsiteX10" fmla="*/ 16471 w 125532"/>
                            <a:gd name="connsiteY10" fmla="*/ 25874 h 128389"/>
                            <a:gd name="connsiteX11" fmla="*/ 36553 w 125532"/>
                            <a:gd name="connsiteY11" fmla="*/ 13572 h 128389"/>
                            <a:gd name="connsiteX12" fmla="*/ 41390 w 125532"/>
                            <a:gd name="connsiteY12" fmla="*/ 11469 h 128389"/>
                            <a:gd name="connsiteX13" fmla="*/ 60421 w 125532"/>
                            <a:gd name="connsiteY13" fmla="*/ 8315 h 128389"/>
                            <a:gd name="connsiteX14" fmla="*/ 62419 w 125532"/>
                            <a:gd name="connsiteY14" fmla="*/ 8420 h 128389"/>
                            <a:gd name="connsiteX15" fmla="*/ 72723 w 125532"/>
                            <a:gd name="connsiteY15" fmla="*/ 6317 h 128389"/>
                            <a:gd name="connsiteX16" fmla="*/ 78190 w 125532"/>
                            <a:gd name="connsiteY16" fmla="*/ 4845 h 128389"/>
                            <a:gd name="connsiteX17" fmla="*/ 82081 w 125532"/>
                            <a:gd name="connsiteY17" fmla="*/ 3793 h 128389"/>
                            <a:gd name="connsiteX18" fmla="*/ 101953 w 125532"/>
                            <a:gd name="connsiteY18" fmla="*/ 8 h 128389"/>
                            <a:gd name="connsiteX19" fmla="*/ 123087 w 125532"/>
                            <a:gd name="connsiteY19" fmla="*/ 18934 h 128389"/>
                            <a:gd name="connsiteX20" fmla="*/ 124033 w 125532"/>
                            <a:gd name="connsiteY20" fmla="*/ 33234 h 128389"/>
                            <a:gd name="connsiteX21" fmla="*/ 113098 w 125532"/>
                            <a:gd name="connsiteY21" fmla="*/ 41540 h 128389"/>
                            <a:gd name="connsiteX22" fmla="*/ 106264 w 125532"/>
                            <a:gd name="connsiteY22" fmla="*/ 39437 h 128389"/>
                            <a:gd name="connsiteX23" fmla="*/ 102794 w 125532"/>
                            <a:gd name="connsiteY23" fmla="*/ 37965 h 128389"/>
                            <a:gd name="connsiteX24" fmla="*/ 85550 w 125532"/>
                            <a:gd name="connsiteY24" fmla="*/ 40699 h 128389"/>
                            <a:gd name="connsiteX25" fmla="*/ 89231 w 125532"/>
                            <a:gd name="connsiteY25" fmla="*/ 52475 h 128389"/>
                            <a:gd name="connsiteX26" fmla="*/ 80188 w 125532"/>
                            <a:gd name="connsiteY26" fmla="*/ 68142 h 128389"/>
                            <a:gd name="connsiteX27" fmla="*/ 75877 w 125532"/>
                            <a:gd name="connsiteY27" fmla="*/ 74556 h 128389"/>
                            <a:gd name="connsiteX28" fmla="*/ 76613 w 125532"/>
                            <a:gd name="connsiteY28" fmla="*/ 78025 h 128389"/>
                            <a:gd name="connsiteX29" fmla="*/ 77665 w 125532"/>
                            <a:gd name="connsiteY29" fmla="*/ 89486 h 128389"/>
                            <a:gd name="connsiteX30" fmla="*/ 69148 w 125532"/>
                            <a:gd name="connsiteY30" fmla="*/ 93271 h 128389"/>
                            <a:gd name="connsiteX31" fmla="*/ 66624 w 125532"/>
                            <a:gd name="connsiteY31" fmla="*/ 92535 h 128389"/>
                            <a:gd name="connsiteX32" fmla="*/ 58528 w 125532"/>
                            <a:gd name="connsiteY32" fmla="*/ 87278 h 128389"/>
                            <a:gd name="connsiteX33" fmla="*/ 47068 w 125532"/>
                            <a:gd name="connsiteY33" fmla="*/ 80444 h 128389"/>
                            <a:gd name="connsiteX34" fmla="*/ 41916 w 125532"/>
                            <a:gd name="connsiteY34" fmla="*/ 88855 h 128389"/>
                            <a:gd name="connsiteX35" fmla="*/ 40969 w 125532"/>
                            <a:gd name="connsiteY35" fmla="*/ 92956 h 128389"/>
                            <a:gd name="connsiteX36" fmla="*/ 46121 w 125532"/>
                            <a:gd name="connsiteY36" fmla="*/ 102103 h 128389"/>
                            <a:gd name="connsiteX37" fmla="*/ 53692 w 125532"/>
                            <a:gd name="connsiteY37" fmla="*/ 116718 h 128389"/>
                            <a:gd name="connsiteX38" fmla="*/ 52114 w 125532"/>
                            <a:gd name="connsiteY38" fmla="*/ 123237 h 128389"/>
                            <a:gd name="connsiteX39" fmla="*/ 39392 w 125532"/>
                            <a:gd name="connsiteY39" fmla="*/ 128389 h 128389"/>
                            <a:gd name="connsiteX40" fmla="*/ 38971 w 125532"/>
                            <a:gd name="connsiteY40" fmla="*/ 128284 h 128389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25532" h="128389">
                              <a:moveTo>
                                <a:pt x="38971" y="128284"/>
                              </a:moveTo>
                              <a:cubicBezTo>
                                <a:pt x="36027" y="128284"/>
                                <a:pt x="33504" y="126287"/>
                                <a:pt x="32873" y="123448"/>
                              </a:cubicBezTo>
                              <a:lnTo>
                                <a:pt x="32873" y="123448"/>
                              </a:lnTo>
                              <a:cubicBezTo>
                                <a:pt x="32242" y="120819"/>
                                <a:pt x="30980" y="115772"/>
                                <a:pt x="29193" y="111672"/>
                              </a:cubicBezTo>
                              <a:cubicBezTo>
                                <a:pt x="25828" y="103891"/>
                                <a:pt x="20781" y="98949"/>
                                <a:pt x="15419" y="93797"/>
                              </a:cubicBezTo>
                              <a:cubicBezTo>
                                <a:pt x="13211" y="91589"/>
                                <a:pt x="10898" y="89381"/>
                                <a:pt x="8795" y="86963"/>
                              </a:cubicBezTo>
                              <a:cubicBezTo>
                                <a:pt x="1014" y="78130"/>
                                <a:pt x="-353" y="58153"/>
                                <a:pt x="68" y="52265"/>
                              </a:cubicBezTo>
                              <a:cubicBezTo>
                                <a:pt x="383" y="47428"/>
                                <a:pt x="4694" y="42907"/>
                                <a:pt x="8059" y="39332"/>
                              </a:cubicBezTo>
                              <a:cubicBezTo>
                                <a:pt x="9216" y="38176"/>
                                <a:pt x="10267" y="37019"/>
                                <a:pt x="10688" y="36388"/>
                              </a:cubicBezTo>
                              <a:cubicBezTo>
                                <a:pt x="11003" y="35968"/>
                                <a:pt x="11213" y="35337"/>
                                <a:pt x="11634" y="34495"/>
                              </a:cubicBezTo>
                              <a:cubicBezTo>
                                <a:pt x="12370" y="32708"/>
                                <a:pt x="13526" y="29974"/>
                                <a:pt x="16471" y="25874"/>
                              </a:cubicBezTo>
                              <a:cubicBezTo>
                                <a:pt x="20466" y="20301"/>
                                <a:pt x="28667" y="16831"/>
                                <a:pt x="36553" y="13572"/>
                              </a:cubicBezTo>
                              <a:cubicBezTo>
                                <a:pt x="38235" y="12836"/>
                                <a:pt x="39813" y="12205"/>
                                <a:pt x="41390" y="11469"/>
                              </a:cubicBezTo>
                              <a:cubicBezTo>
                                <a:pt x="49276" y="7894"/>
                                <a:pt x="55795" y="8209"/>
                                <a:pt x="60421" y="8315"/>
                              </a:cubicBezTo>
                              <a:cubicBezTo>
                                <a:pt x="61157" y="8315"/>
                                <a:pt x="61788" y="8420"/>
                                <a:pt x="62419" y="8420"/>
                              </a:cubicBezTo>
                              <a:cubicBezTo>
                                <a:pt x="65258" y="8525"/>
                                <a:pt x="68412" y="7579"/>
                                <a:pt x="72723" y="6317"/>
                              </a:cubicBezTo>
                              <a:cubicBezTo>
                                <a:pt x="74405" y="5791"/>
                                <a:pt x="76193" y="5370"/>
                                <a:pt x="78190" y="4845"/>
                              </a:cubicBezTo>
                              <a:cubicBezTo>
                                <a:pt x="79452" y="4529"/>
                                <a:pt x="80714" y="4214"/>
                                <a:pt x="82081" y="3793"/>
                              </a:cubicBezTo>
                              <a:cubicBezTo>
                                <a:pt x="88600" y="2006"/>
                                <a:pt x="95329" y="218"/>
                                <a:pt x="101953" y="8"/>
                              </a:cubicBezTo>
                              <a:cubicBezTo>
                                <a:pt x="111416" y="-307"/>
                                <a:pt x="116778" y="8630"/>
                                <a:pt x="123087" y="18934"/>
                              </a:cubicBezTo>
                              <a:cubicBezTo>
                                <a:pt x="126767" y="25032"/>
                                <a:pt x="125610" y="30079"/>
                                <a:pt x="124033" y="33234"/>
                              </a:cubicBezTo>
                              <a:cubicBezTo>
                                <a:pt x="121510" y="38070"/>
                                <a:pt x="116463" y="41330"/>
                                <a:pt x="113098" y="41540"/>
                              </a:cubicBezTo>
                              <a:cubicBezTo>
                                <a:pt x="110259" y="41750"/>
                                <a:pt x="108051" y="40489"/>
                                <a:pt x="106264" y="39437"/>
                              </a:cubicBezTo>
                              <a:cubicBezTo>
                                <a:pt x="105107" y="38806"/>
                                <a:pt x="104056" y="38176"/>
                                <a:pt x="102794" y="37965"/>
                              </a:cubicBezTo>
                              <a:cubicBezTo>
                                <a:pt x="100796" y="37650"/>
                                <a:pt x="91333" y="39332"/>
                                <a:pt x="85550" y="40699"/>
                              </a:cubicBezTo>
                              <a:cubicBezTo>
                                <a:pt x="87969" y="44379"/>
                                <a:pt x="89336" y="49636"/>
                                <a:pt x="89231" y="52475"/>
                              </a:cubicBezTo>
                              <a:cubicBezTo>
                                <a:pt x="89020" y="55209"/>
                                <a:pt x="86392" y="59310"/>
                                <a:pt x="80188" y="68142"/>
                              </a:cubicBezTo>
                              <a:cubicBezTo>
                                <a:pt x="78506" y="70560"/>
                                <a:pt x="76508" y="73399"/>
                                <a:pt x="75877" y="74556"/>
                              </a:cubicBezTo>
                              <a:cubicBezTo>
                                <a:pt x="75982" y="75081"/>
                                <a:pt x="76403" y="76764"/>
                                <a:pt x="76613" y="78025"/>
                              </a:cubicBezTo>
                              <a:cubicBezTo>
                                <a:pt x="77560" y="81916"/>
                                <a:pt x="78611" y="86332"/>
                                <a:pt x="77665" y="89486"/>
                              </a:cubicBezTo>
                              <a:cubicBezTo>
                                <a:pt x="75772" y="95374"/>
                                <a:pt x="71461" y="94007"/>
                                <a:pt x="69148" y="93271"/>
                              </a:cubicBezTo>
                              <a:cubicBezTo>
                                <a:pt x="68412" y="93061"/>
                                <a:pt x="67676" y="92746"/>
                                <a:pt x="66624" y="92535"/>
                              </a:cubicBezTo>
                              <a:cubicBezTo>
                                <a:pt x="64101" y="91904"/>
                                <a:pt x="61472" y="89801"/>
                                <a:pt x="58528" y="87278"/>
                              </a:cubicBezTo>
                              <a:cubicBezTo>
                                <a:pt x="55059" y="84334"/>
                                <a:pt x="50748" y="80549"/>
                                <a:pt x="47068" y="80444"/>
                              </a:cubicBezTo>
                              <a:cubicBezTo>
                                <a:pt x="44124" y="80233"/>
                                <a:pt x="43072" y="82862"/>
                                <a:pt x="41916" y="88855"/>
                              </a:cubicBezTo>
                              <a:cubicBezTo>
                                <a:pt x="41600" y="90327"/>
                                <a:pt x="41390" y="91694"/>
                                <a:pt x="40969" y="92956"/>
                              </a:cubicBezTo>
                              <a:cubicBezTo>
                                <a:pt x="40864" y="94323"/>
                                <a:pt x="44124" y="99159"/>
                                <a:pt x="46121" y="102103"/>
                              </a:cubicBezTo>
                              <a:cubicBezTo>
                                <a:pt x="49486" y="106940"/>
                                <a:pt x="52851" y="112092"/>
                                <a:pt x="53692" y="116718"/>
                              </a:cubicBezTo>
                              <a:cubicBezTo>
                                <a:pt x="54112" y="119137"/>
                                <a:pt x="53587" y="121345"/>
                                <a:pt x="52114" y="123237"/>
                              </a:cubicBezTo>
                              <a:cubicBezTo>
                                <a:pt x="49276" y="126812"/>
                                <a:pt x="43598" y="128074"/>
                                <a:pt x="39392" y="128389"/>
                              </a:cubicBezTo>
                              <a:cubicBezTo>
                                <a:pt x="39392" y="128284"/>
                                <a:pt x="39182" y="128284"/>
                                <a:pt x="38971" y="128284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4" name="任意多边形: 形状 13173"/>
                        <p:cNvSpPr/>
                        <p:nvPr/>
                      </p:nvSpPr>
                      <p:spPr>
                        <a:xfrm>
                          <a:off x="5007078" y="1727600"/>
                          <a:ext cx="3154" cy="736"/>
                        </a:xfrm>
                        <a:custGeom>
                          <a:avLst/>
                          <a:gdLst>
                            <a:gd name="connsiteX0" fmla="*/ 3154 w 3154"/>
                            <a:gd name="connsiteY0" fmla="*/ 0 h 736"/>
                            <a:gd name="connsiteX1" fmla="*/ 0 w 3154"/>
                            <a:gd name="connsiteY1" fmla="*/ 736 h 736"/>
                            <a:gd name="connsiteX2" fmla="*/ 3154 w 3154"/>
                            <a:gd name="connsiteY2" fmla="*/ 0 h 736"/>
                            <a:gd name="connsiteX3" fmla="*/ 3154 w 3154"/>
                            <a:gd name="connsiteY3" fmla="*/ 0 h 73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</a:cxnLst>
                          <a:rect l="l" t="t" r="r" b="b"/>
                          <a:pathLst>
                            <a:path w="3154" h="736">
                              <a:moveTo>
                                <a:pt x="3154" y="0"/>
                              </a:moveTo>
                              <a:lnTo>
                                <a:pt x="0" y="736"/>
                              </a:lnTo>
                              <a:lnTo>
                                <a:pt x="3154" y="0"/>
                              </a:lnTo>
                              <a:lnTo>
                                <a:pt x="3154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175" name="任意多边形: 形状 13174"/>
                        <p:cNvSpPr/>
                        <p:nvPr/>
                      </p:nvSpPr>
                      <p:spPr>
                        <a:xfrm>
                          <a:off x="4977471" y="1611835"/>
                          <a:ext cx="113021" cy="115765"/>
                        </a:xfrm>
                        <a:custGeom>
                          <a:avLst/>
                          <a:gdLst>
                            <a:gd name="connsiteX0" fmla="*/ 50636 w 113021"/>
                            <a:gd name="connsiteY0" fmla="*/ 8413 h 115765"/>
                            <a:gd name="connsiteX1" fmla="*/ 37703 w 113021"/>
                            <a:gd name="connsiteY1" fmla="*/ 11042 h 115765"/>
                            <a:gd name="connsiteX2" fmla="*/ 32761 w 113021"/>
                            <a:gd name="connsiteY2" fmla="*/ 13144 h 115765"/>
                            <a:gd name="connsiteX3" fmla="*/ 15412 w 113021"/>
                            <a:gd name="connsiteY3" fmla="*/ 23343 h 115765"/>
                            <a:gd name="connsiteX4" fmla="*/ 11206 w 113021"/>
                            <a:gd name="connsiteY4" fmla="*/ 30809 h 115765"/>
                            <a:gd name="connsiteX5" fmla="*/ 9629 w 113021"/>
                            <a:gd name="connsiteY5" fmla="*/ 33858 h 115765"/>
                            <a:gd name="connsiteX6" fmla="*/ 6370 w 113021"/>
                            <a:gd name="connsiteY6" fmla="*/ 37643 h 115765"/>
                            <a:gd name="connsiteX7" fmla="*/ 61 w 113021"/>
                            <a:gd name="connsiteY7" fmla="*/ 46580 h 115765"/>
                            <a:gd name="connsiteX8" fmla="*/ 7211 w 113021"/>
                            <a:gd name="connsiteY8" fmla="*/ 76652 h 115765"/>
                            <a:gd name="connsiteX9" fmla="*/ 13520 w 113021"/>
                            <a:gd name="connsiteY9" fmla="*/ 83066 h 115765"/>
                            <a:gd name="connsiteX10" fmla="*/ 28660 w 113021"/>
                            <a:gd name="connsiteY10" fmla="*/ 102938 h 115765"/>
                            <a:gd name="connsiteX11" fmla="*/ 32761 w 113021"/>
                            <a:gd name="connsiteY11" fmla="*/ 115765 h 115765"/>
                            <a:gd name="connsiteX12" fmla="*/ 40962 w 113021"/>
                            <a:gd name="connsiteY12" fmla="*/ 113032 h 115765"/>
                            <a:gd name="connsiteX13" fmla="*/ 41278 w 113021"/>
                            <a:gd name="connsiteY13" fmla="*/ 111455 h 115765"/>
                            <a:gd name="connsiteX14" fmla="*/ 34759 w 113021"/>
                            <a:gd name="connsiteY14" fmla="*/ 99363 h 115765"/>
                            <a:gd name="connsiteX15" fmla="*/ 28871 w 113021"/>
                            <a:gd name="connsiteY15" fmla="*/ 84748 h 115765"/>
                            <a:gd name="connsiteX16" fmla="*/ 29607 w 113021"/>
                            <a:gd name="connsiteY16" fmla="*/ 81278 h 115765"/>
                            <a:gd name="connsiteX17" fmla="*/ 41173 w 113021"/>
                            <a:gd name="connsiteY17" fmla="*/ 67609 h 115765"/>
                            <a:gd name="connsiteX18" fmla="*/ 56524 w 113021"/>
                            <a:gd name="connsiteY18" fmla="*/ 75916 h 115765"/>
                            <a:gd name="connsiteX19" fmla="*/ 61886 w 113021"/>
                            <a:gd name="connsiteY19" fmla="*/ 79806 h 115765"/>
                            <a:gd name="connsiteX20" fmla="*/ 64935 w 113021"/>
                            <a:gd name="connsiteY20" fmla="*/ 80647 h 115765"/>
                            <a:gd name="connsiteX21" fmla="*/ 65566 w 113021"/>
                            <a:gd name="connsiteY21" fmla="*/ 80857 h 115765"/>
                            <a:gd name="connsiteX22" fmla="*/ 64410 w 113021"/>
                            <a:gd name="connsiteY22" fmla="*/ 72972 h 115765"/>
                            <a:gd name="connsiteX23" fmla="*/ 63568 w 113021"/>
                            <a:gd name="connsiteY23" fmla="*/ 66768 h 115765"/>
                            <a:gd name="connsiteX24" fmla="*/ 68931 w 113021"/>
                            <a:gd name="connsiteY24" fmla="*/ 58041 h 115765"/>
                            <a:gd name="connsiteX25" fmla="*/ 76817 w 113021"/>
                            <a:gd name="connsiteY25" fmla="*/ 45529 h 115765"/>
                            <a:gd name="connsiteX26" fmla="*/ 72821 w 113021"/>
                            <a:gd name="connsiteY26" fmla="*/ 36171 h 115765"/>
                            <a:gd name="connsiteX27" fmla="*/ 69772 w 113021"/>
                            <a:gd name="connsiteY27" fmla="*/ 35435 h 115765"/>
                            <a:gd name="connsiteX28" fmla="*/ 70403 w 113021"/>
                            <a:gd name="connsiteY28" fmla="*/ 32281 h 115765"/>
                            <a:gd name="connsiteX29" fmla="*/ 97846 w 113021"/>
                            <a:gd name="connsiteY29" fmla="*/ 25341 h 115765"/>
                            <a:gd name="connsiteX30" fmla="*/ 103208 w 113021"/>
                            <a:gd name="connsiteY30" fmla="*/ 27549 h 115765"/>
                            <a:gd name="connsiteX31" fmla="*/ 106467 w 113021"/>
                            <a:gd name="connsiteY31" fmla="*/ 28811 h 115765"/>
                            <a:gd name="connsiteX32" fmla="*/ 112250 w 113021"/>
                            <a:gd name="connsiteY32" fmla="*/ 23764 h 115765"/>
                            <a:gd name="connsiteX33" fmla="*/ 111514 w 113021"/>
                            <a:gd name="connsiteY33" fmla="*/ 15878 h 115765"/>
                            <a:gd name="connsiteX34" fmla="*/ 95953 w 113021"/>
                            <a:gd name="connsiteY34" fmla="*/ 1 h 115765"/>
                            <a:gd name="connsiteX35" fmla="*/ 77658 w 113021"/>
                            <a:gd name="connsiteY35" fmla="*/ 3576 h 115765"/>
                            <a:gd name="connsiteX36" fmla="*/ 73767 w 113021"/>
                            <a:gd name="connsiteY36" fmla="*/ 4628 h 115765"/>
                            <a:gd name="connsiteX37" fmla="*/ 68405 w 113021"/>
                            <a:gd name="connsiteY37" fmla="*/ 6100 h 115765"/>
                            <a:gd name="connsiteX38" fmla="*/ 56313 w 113021"/>
                            <a:gd name="connsiteY38" fmla="*/ 8413 h 115765"/>
                            <a:gd name="connsiteX39" fmla="*/ 54210 w 113021"/>
                            <a:gd name="connsiteY39" fmla="*/ 8308 h 115765"/>
                            <a:gd name="connsiteX40" fmla="*/ 50636 w 113021"/>
                            <a:gd name="connsiteY40" fmla="*/ 8413 h 115765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</a:cxnLst>
                          <a:rect l="l" t="t" r="r" b="b"/>
                          <a:pathLst>
                            <a:path w="113021" h="115765">
                              <a:moveTo>
                                <a:pt x="50636" y="8413"/>
                              </a:moveTo>
                              <a:cubicBezTo>
                                <a:pt x="46955" y="8413"/>
                                <a:pt x="42645" y="8834"/>
                                <a:pt x="37703" y="11042"/>
                              </a:cubicBezTo>
                              <a:cubicBezTo>
                                <a:pt x="36126" y="11778"/>
                                <a:pt x="34443" y="12408"/>
                                <a:pt x="32761" y="13144"/>
                              </a:cubicBezTo>
                              <a:cubicBezTo>
                                <a:pt x="26032" y="15983"/>
                                <a:pt x="18356" y="19138"/>
                                <a:pt x="15412" y="23343"/>
                              </a:cubicBezTo>
                              <a:cubicBezTo>
                                <a:pt x="12889" y="26918"/>
                                <a:pt x="11943" y="29021"/>
                                <a:pt x="11206" y="30809"/>
                              </a:cubicBezTo>
                              <a:cubicBezTo>
                                <a:pt x="10786" y="31860"/>
                                <a:pt x="10365" y="32806"/>
                                <a:pt x="9629" y="33858"/>
                              </a:cubicBezTo>
                              <a:cubicBezTo>
                                <a:pt x="8893" y="35015"/>
                                <a:pt x="7632" y="36171"/>
                                <a:pt x="6370" y="37643"/>
                              </a:cubicBezTo>
                              <a:cubicBezTo>
                                <a:pt x="3951" y="40167"/>
                                <a:pt x="271" y="43952"/>
                                <a:pt x="61" y="46580"/>
                              </a:cubicBezTo>
                              <a:cubicBezTo>
                                <a:pt x="-360" y="52153"/>
                                <a:pt x="1323" y="69922"/>
                                <a:pt x="7211" y="76652"/>
                              </a:cubicBezTo>
                              <a:cubicBezTo>
                                <a:pt x="9209" y="78860"/>
                                <a:pt x="11206" y="80963"/>
                                <a:pt x="13520" y="83066"/>
                              </a:cubicBezTo>
                              <a:cubicBezTo>
                                <a:pt x="19092" y="88428"/>
                                <a:pt x="24770" y="94106"/>
                                <a:pt x="28660" y="102938"/>
                              </a:cubicBezTo>
                              <a:cubicBezTo>
                                <a:pt x="30553" y="107249"/>
                                <a:pt x="31920" y="112296"/>
                                <a:pt x="32761" y="115765"/>
                              </a:cubicBezTo>
                              <a:cubicBezTo>
                                <a:pt x="36862" y="115450"/>
                                <a:pt x="40016" y="114399"/>
                                <a:pt x="40962" y="113032"/>
                              </a:cubicBezTo>
                              <a:cubicBezTo>
                                <a:pt x="41173" y="112716"/>
                                <a:pt x="41383" y="112296"/>
                                <a:pt x="41278" y="111455"/>
                              </a:cubicBezTo>
                              <a:cubicBezTo>
                                <a:pt x="40752" y="108195"/>
                                <a:pt x="37598" y="103464"/>
                                <a:pt x="34759" y="99363"/>
                              </a:cubicBezTo>
                              <a:cubicBezTo>
                                <a:pt x="30763" y="93475"/>
                                <a:pt x="27609" y="88848"/>
                                <a:pt x="28871" y="84748"/>
                              </a:cubicBezTo>
                              <a:cubicBezTo>
                                <a:pt x="29186" y="83802"/>
                                <a:pt x="29396" y="82645"/>
                                <a:pt x="29607" y="81278"/>
                              </a:cubicBezTo>
                              <a:cubicBezTo>
                                <a:pt x="30553" y="76021"/>
                                <a:pt x="32340" y="67399"/>
                                <a:pt x="41173" y="67609"/>
                              </a:cubicBezTo>
                              <a:cubicBezTo>
                                <a:pt x="47061" y="67820"/>
                                <a:pt x="52318" y="72341"/>
                                <a:pt x="56524" y="75916"/>
                              </a:cubicBezTo>
                              <a:cubicBezTo>
                                <a:pt x="58416" y="77598"/>
                                <a:pt x="60835" y="79596"/>
                                <a:pt x="61886" y="79806"/>
                              </a:cubicBezTo>
                              <a:cubicBezTo>
                                <a:pt x="63043" y="80121"/>
                                <a:pt x="64094" y="80332"/>
                                <a:pt x="64935" y="80647"/>
                              </a:cubicBezTo>
                              <a:cubicBezTo>
                                <a:pt x="65146" y="80752"/>
                                <a:pt x="65356" y="80752"/>
                                <a:pt x="65566" y="80857"/>
                              </a:cubicBezTo>
                              <a:cubicBezTo>
                                <a:pt x="65882" y="79280"/>
                                <a:pt x="64935" y="75390"/>
                                <a:pt x="64410" y="72972"/>
                              </a:cubicBezTo>
                              <a:cubicBezTo>
                                <a:pt x="63674" y="69922"/>
                                <a:pt x="63253" y="68240"/>
                                <a:pt x="63568" y="66768"/>
                              </a:cubicBezTo>
                              <a:cubicBezTo>
                                <a:pt x="63779" y="65401"/>
                                <a:pt x="64830" y="63719"/>
                                <a:pt x="68931" y="58041"/>
                              </a:cubicBezTo>
                              <a:cubicBezTo>
                                <a:pt x="71559" y="54361"/>
                                <a:pt x="76396" y="47422"/>
                                <a:pt x="76817" y="45529"/>
                              </a:cubicBezTo>
                              <a:cubicBezTo>
                                <a:pt x="77027" y="43005"/>
                                <a:pt x="74293" y="37012"/>
                                <a:pt x="72821" y="36171"/>
                              </a:cubicBezTo>
                              <a:lnTo>
                                <a:pt x="69772" y="35435"/>
                              </a:lnTo>
                              <a:lnTo>
                                <a:pt x="70403" y="32281"/>
                              </a:lnTo>
                              <a:cubicBezTo>
                                <a:pt x="71454" y="27234"/>
                                <a:pt x="96479" y="25026"/>
                                <a:pt x="97846" y="25341"/>
                              </a:cubicBezTo>
                              <a:cubicBezTo>
                                <a:pt x="100053" y="25762"/>
                                <a:pt x="101841" y="26813"/>
                                <a:pt x="103208" y="27549"/>
                              </a:cubicBezTo>
                              <a:cubicBezTo>
                                <a:pt x="104680" y="28390"/>
                                <a:pt x="105521" y="28811"/>
                                <a:pt x="106467" y="28811"/>
                              </a:cubicBezTo>
                              <a:cubicBezTo>
                                <a:pt x="107308" y="28706"/>
                                <a:pt x="110673" y="26918"/>
                                <a:pt x="112250" y="23764"/>
                              </a:cubicBezTo>
                              <a:cubicBezTo>
                                <a:pt x="113512" y="21241"/>
                                <a:pt x="113197" y="18717"/>
                                <a:pt x="111514" y="15878"/>
                              </a:cubicBezTo>
                              <a:cubicBezTo>
                                <a:pt x="105206" y="5679"/>
                                <a:pt x="101315" y="-104"/>
                                <a:pt x="95953" y="1"/>
                              </a:cubicBezTo>
                              <a:cubicBezTo>
                                <a:pt x="90170" y="212"/>
                                <a:pt x="83756" y="1894"/>
                                <a:pt x="77658" y="3576"/>
                              </a:cubicBezTo>
                              <a:cubicBezTo>
                                <a:pt x="76291" y="3892"/>
                                <a:pt x="75029" y="4312"/>
                                <a:pt x="73767" y="4628"/>
                              </a:cubicBezTo>
                              <a:cubicBezTo>
                                <a:pt x="71770" y="5153"/>
                                <a:pt x="70087" y="5679"/>
                                <a:pt x="68405" y="6100"/>
                              </a:cubicBezTo>
                              <a:cubicBezTo>
                                <a:pt x="63779" y="7467"/>
                                <a:pt x="60099" y="8518"/>
                                <a:pt x="56313" y="8413"/>
                              </a:cubicBezTo>
                              <a:cubicBezTo>
                                <a:pt x="55682" y="8413"/>
                                <a:pt x="54947" y="8413"/>
                                <a:pt x="54210" y="8308"/>
                              </a:cubicBezTo>
                              <a:cubicBezTo>
                                <a:pt x="52844" y="8518"/>
                                <a:pt x="51792" y="8413"/>
                                <a:pt x="50636" y="8413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176" name="任意多边形: 形状 13175"/>
                    <p:cNvSpPr/>
                    <p:nvPr/>
                  </p:nvSpPr>
                  <p:spPr>
                    <a:xfrm>
                      <a:off x="5057652" y="1728757"/>
                      <a:ext cx="24183" cy="9147"/>
                    </a:xfrm>
                    <a:custGeom>
                      <a:avLst/>
                      <a:gdLst>
                        <a:gd name="connsiteX0" fmla="*/ 23868 w 24183"/>
                        <a:gd name="connsiteY0" fmla="*/ 9148 h 9147"/>
                        <a:gd name="connsiteX1" fmla="*/ 0 w 24183"/>
                        <a:gd name="connsiteY1" fmla="*/ 5783 h 9147"/>
                        <a:gd name="connsiteX2" fmla="*/ 2734 w 24183"/>
                        <a:gd name="connsiteY2" fmla="*/ 0 h 9147"/>
                        <a:gd name="connsiteX3" fmla="*/ 24183 w 24183"/>
                        <a:gd name="connsiteY3" fmla="*/ 2734 h 9147"/>
                        <a:gd name="connsiteX4" fmla="*/ 24183 w 24183"/>
                        <a:gd name="connsiteY4" fmla="*/ 9042 h 9147"/>
                        <a:gd name="connsiteX5" fmla="*/ 23868 w 24183"/>
                        <a:gd name="connsiteY5" fmla="*/ 9148 h 91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4183" h="9147">
                          <a:moveTo>
                            <a:pt x="23868" y="9148"/>
                          </a:moveTo>
                          <a:cubicBezTo>
                            <a:pt x="21239" y="9148"/>
                            <a:pt x="6729" y="9042"/>
                            <a:pt x="0" y="5783"/>
                          </a:cubicBezTo>
                          <a:lnTo>
                            <a:pt x="2734" y="0"/>
                          </a:lnTo>
                          <a:cubicBezTo>
                            <a:pt x="7570" y="2313"/>
                            <a:pt x="19872" y="2734"/>
                            <a:pt x="24183" y="2734"/>
                          </a:cubicBezTo>
                          <a:lnTo>
                            <a:pt x="24183" y="9042"/>
                          </a:lnTo>
                          <a:cubicBezTo>
                            <a:pt x="24078" y="9148"/>
                            <a:pt x="23973" y="9148"/>
                            <a:pt x="23868" y="9148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</p:grpSp>
          <p:sp>
            <p:nvSpPr>
              <p:cNvPr id="13177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solidFill>
                <a:srgbClr val="85B1DD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8" name="图形 12978"/>
              <p:cNvSpPr/>
              <p:nvPr/>
            </p:nvSpPr>
            <p:spPr>
              <a:xfrm>
                <a:off x="6609" y="3738"/>
                <a:ext cx="6619" cy="3704"/>
              </a:xfrm>
              <a:custGeom>
                <a:avLst/>
                <a:gdLst>
                  <a:gd name="connsiteX0" fmla="*/ 0 w 4203044"/>
                  <a:gd name="connsiteY0" fmla="*/ 0 h 2352081"/>
                  <a:gd name="connsiteX1" fmla="*/ 4203044 w 4203044"/>
                  <a:gd name="connsiteY1" fmla="*/ 0 h 2352081"/>
                  <a:gd name="connsiteX2" fmla="*/ 4203044 w 4203044"/>
                  <a:gd name="connsiteY2" fmla="*/ 2352081 h 2352081"/>
                  <a:gd name="connsiteX3" fmla="*/ 0 w 4203044"/>
                  <a:gd name="connsiteY3" fmla="*/ 2352081 h 23520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03044" h="2352081">
                    <a:moveTo>
                      <a:pt x="0" y="0"/>
                    </a:moveTo>
                    <a:lnTo>
                      <a:pt x="4203044" y="0"/>
                    </a:lnTo>
                    <a:lnTo>
                      <a:pt x="4203044" y="2352081"/>
                    </a:lnTo>
                    <a:lnTo>
                      <a:pt x="0" y="2352081"/>
                    </a:lnTo>
                    <a:close/>
                  </a:path>
                </a:pathLst>
              </a:custGeom>
              <a:noFill/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79" name="图形 12978"/>
              <p:cNvSpPr/>
              <p:nvPr/>
            </p:nvSpPr>
            <p:spPr>
              <a:xfrm>
                <a:off x="6827" y="3948"/>
                <a:ext cx="6194" cy="3286"/>
              </a:xfrm>
              <a:custGeom>
                <a:avLst/>
                <a:gdLst>
                  <a:gd name="connsiteX0" fmla="*/ 3738306 w 3933033"/>
                  <a:gd name="connsiteY0" fmla="*/ 2047057 h 2086696"/>
                  <a:gd name="connsiteX1" fmla="*/ 3739462 w 3933033"/>
                  <a:gd name="connsiteY1" fmla="*/ 2086697 h 2086696"/>
                  <a:gd name="connsiteX2" fmla="*/ 177379 w 3933033"/>
                  <a:gd name="connsiteY2" fmla="*/ 2086697 h 2086696"/>
                  <a:gd name="connsiteX3" fmla="*/ 177379 w 3933033"/>
                  <a:gd name="connsiteY3" fmla="*/ 2086697 h 2086696"/>
                  <a:gd name="connsiteX4" fmla="*/ 14089 w 3933033"/>
                  <a:gd name="connsiteY4" fmla="*/ 1904482 h 2086696"/>
                  <a:gd name="connsiteX5" fmla="*/ 0 w 3933033"/>
                  <a:gd name="connsiteY5" fmla="*/ 1904061 h 2086696"/>
                  <a:gd name="connsiteX6" fmla="*/ 0 w 3933033"/>
                  <a:gd name="connsiteY6" fmla="*/ 192204 h 2086696"/>
                  <a:gd name="connsiteX7" fmla="*/ 5783 w 3933033"/>
                  <a:gd name="connsiteY7" fmla="*/ 192204 h 2086696"/>
                  <a:gd name="connsiteX8" fmla="*/ 174224 w 3933033"/>
                  <a:gd name="connsiteY8" fmla="*/ 11671 h 2086696"/>
                  <a:gd name="connsiteX9" fmla="*/ 174119 w 3933033"/>
                  <a:gd name="connsiteY9" fmla="*/ 0 h 2086696"/>
                  <a:gd name="connsiteX10" fmla="*/ 3722219 w 3933033"/>
                  <a:gd name="connsiteY10" fmla="*/ 0 h 2086696"/>
                  <a:gd name="connsiteX11" fmla="*/ 3722429 w 3933033"/>
                  <a:gd name="connsiteY11" fmla="*/ 42584 h 2086696"/>
                  <a:gd name="connsiteX12" fmla="*/ 3891291 w 3933033"/>
                  <a:gd name="connsiteY12" fmla="*/ 220593 h 2086696"/>
                  <a:gd name="connsiteX13" fmla="*/ 3933033 w 3933033"/>
                  <a:gd name="connsiteY13" fmla="*/ 220383 h 2086696"/>
                  <a:gd name="connsiteX14" fmla="*/ 3933033 w 3933033"/>
                  <a:gd name="connsiteY14" fmla="*/ 1862739 h 2086696"/>
                  <a:gd name="connsiteX15" fmla="*/ 3906221 w 3933033"/>
                  <a:gd name="connsiteY15" fmla="*/ 1862739 h 2086696"/>
                  <a:gd name="connsiteX16" fmla="*/ 3738306 w 3933033"/>
                  <a:gd name="connsiteY16" fmla="*/ 2047057 h 20866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933033" h="2086696">
                    <a:moveTo>
                      <a:pt x="3738306" y="2047057"/>
                    </a:moveTo>
                    <a:lnTo>
                      <a:pt x="3739462" y="2086697"/>
                    </a:lnTo>
                    <a:lnTo>
                      <a:pt x="177379" y="2086697"/>
                    </a:lnTo>
                    <a:lnTo>
                      <a:pt x="177379" y="2086697"/>
                    </a:lnTo>
                    <a:cubicBezTo>
                      <a:pt x="179166" y="1988492"/>
                      <a:pt x="106301" y="1907215"/>
                      <a:pt x="14089" y="1904482"/>
                    </a:cubicBezTo>
                    <a:lnTo>
                      <a:pt x="0" y="1904061"/>
                    </a:lnTo>
                    <a:lnTo>
                      <a:pt x="0" y="192204"/>
                    </a:lnTo>
                    <a:lnTo>
                      <a:pt x="5783" y="192204"/>
                    </a:lnTo>
                    <a:cubicBezTo>
                      <a:pt x="99361" y="192414"/>
                      <a:pt x="175065" y="111243"/>
                      <a:pt x="174224" y="11671"/>
                    </a:cubicBezTo>
                    <a:lnTo>
                      <a:pt x="174119" y="0"/>
                    </a:lnTo>
                    <a:lnTo>
                      <a:pt x="3722219" y="0"/>
                    </a:lnTo>
                    <a:lnTo>
                      <a:pt x="3722429" y="42584"/>
                    </a:lnTo>
                    <a:cubicBezTo>
                      <a:pt x="3722954" y="141419"/>
                      <a:pt x="3798553" y="221119"/>
                      <a:pt x="3891291" y="220593"/>
                    </a:cubicBezTo>
                    <a:lnTo>
                      <a:pt x="3933033" y="220383"/>
                    </a:lnTo>
                    <a:lnTo>
                      <a:pt x="3933033" y="1862739"/>
                    </a:lnTo>
                    <a:lnTo>
                      <a:pt x="3906221" y="1862739"/>
                    </a:lnTo>
                    <a:cubicBezTo>
                      <a:pt x="3811486" y="1862634"/>
                      <a:pt x="3735467" y="1946119"/>
                      <a:pt x="3738306" y="20470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0" name="图形 12978"/>
              <p:cNvSpPr/>
              <p:nvPr/>
            </p:nvSpPr>
            <p:spPr>
              <a:xfrm>
                <a:off x="12898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9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2" name="图形 12978"/>
              <p:cNvSpPr/>
              <p:nvPr/>
            </p:nvSpPr>
            <p:spPr>
              <a:xfrm>
                <a:off x="6747" y="3903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8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3" name="图形 12978"/>
              <p:cNvSpPr/>
              <p:nvPr/>
            </p:nvSpPr>
            <p:spPr>
              <a:xfrm>
                <a:off x="6747" y="7046"/>
                <a:ext cx="175" cy="175"/>
              </a:xfrm>
              <a:custGeom>
                <a:avLst/>
                <a:gdLst>
                  <a:gd name="connsiteX0" fmla="*/ 110822 w 110822"/>
                  <a:gd name="connsiteY0" fmla="*/ 55411 h 110822"/>
                  <a:gd name="connsiteX1" fmla="*/ 55411 w 110822"/>
                  <a:gd name="connsiteY1" fmla="*/ 110822 h 110822"/>
                  <a:gd name="connsiteX2" fmla="*/ 0 w 110822"/>
                  <a:gd name="connsiteY2" fmla="*/ 55411 h 110822"/>
                  <a:gd name="connsiteX3" fmla="*/ 55411 w 110822"/>
                  <a:gd name="connsiteY3" fmla="*/ 0 h 110822"/>
                  <a:gd name="connsiteX4" fmla="*/ 110822 w 110822"/>
                  <a:gd name="connsiteY4" fmla="*/ 55411 h 110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0822" h="110822">
                    <a:moveTo>
                      <a:pt x="110822" y="55411"/>
                    </a:moveTo>
                    <a:cubicBezTo>
                      <a:pt x="110822" y="86014"/>
                      <a:pt x="86014" y="110822"/>
                      <a:pt x="55411" y="110822"/>
                    </a:cubicBezTo>
                    <a:cubicBezTo>
                      <a:pt x="24808" y="110822"/>
                      <a:pt x="0" y="86014"/>
                      <a:pt x="0" y="55411"/>
                    </a:cubicBezTo>
                    <a:cubicBezTo>
                      <a:pt x="0" y="24808"/>
                      <a:pt x="24808" y="0"/>
                      <a:pt x="55411" y="0"/>
                    </a:cubicBezTo>
                    <a:cubicBezTo>
                      <a:pt x="86014" y="0"/>
                      <a:pt x="110822" y="24809"/>
                      <a:pt x="110822" y="554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4" name="图形 12978"/>
              <p:cNvSpPr/>
              <p:nvPr/>
            </p:nvSpPr>
            <p:spPr>
              <a:xfrm>
                <a:off x="9000" y="3042"/>
                <a:ext cx="1801" cy="696"/>
              </a:xfrm>
              <a:custGeom>
                <a:avLst/>
                <a:gdLst>
                  <a:gd name="connsiteX0" fmla="*/ 0 w 1143445"/>
                  <a:gd name="connsiteY0" fmla="*/ 442027 h 442027"/>
                  <a:gd name="connsiteX1" fmla="*/ 565782 w 1143445"/>
                  <a:gd name="connsiteY1" fmla="*/ 0 h 442027"/>
                  <a:gd name="connsiteX2" fmla="*/ 1143446 w 1143445"/>
                  <a:gd name="connsiteY2" fmla="*/ 442027 h 4420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143445" h="442027">
                    <a:moveTo>
                      <a:pt x="0" y="442027"/>
                    </a:moveTo>
                    <a:lnTo>
                      <a:pt x="565782" y="0"/>
                    </a:lnTo>
                    <a:lnTo>
                      <a:pt x="1143446" y="442027"/>
                    </a:lnTo>
                  </a:path>
                </a:pathLst>
              </a:custGeom>
              <a:noFill/>
              <a:ln w="21011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5" name="图形 12978"/>
              <p:cNvSpPr/>
              <p:nvPr/>
            </p:nvSpPr>
            <p:spPr>
              <a:xfrm>
                <a:off x="9611" y="2590"/>
                <a:ext cx="579" cy="579"/>
              </a:xfrm>
              <a:custGeom>
                <a:avLst/>
                <a:gdLst>
                  <a:gd name="connsiteX0" fmla="*/ 367795 w 367795"/>
                  <a:gd name="connsiteY0" fmla="*/ 183898 h 367795"/>
                  <a:gd name="connsiteX1" fmla="*/ 183898 w 367795"/>
                  <a:gd name="connsiteY1" fmla="*/ 367795 h 367795"/>
                  <a:gd name="connsiteX2" fmla="*/ 0 w 367795"/>
                  <a:gd name="connsiteY2" fmla="*/ 183898 h 367795"/>
                  <a:gd name="connsiteX3" fmla="*/ 183898 w 367795"/>
                  <a:gd name="connsiteY3" fmla="*/ 0 h 367795"/>
                  <a:gd name="connsiteX4" fmla="*/ 367795 w 367795"/>
                  <a:gd name="connsiteY4" fmla="*/ 183898 h 367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7795" h="367795">
                    <a:moveTo>
                      <a:pt x="367795" y="183898"/>
                    </a:moveTo>
                    <a:cubicBezTo>
                      <a:pt x="367795" y="285462"/>
                      <a:pt x="285462" y="367795"/>
                      <a:pt x="183898" y="367795"/>
                    </a:cubicBezTo>
                    <a:cubicBezTo>
                      <a:pt x="82334" y="367795"/>
                      <a:pt x="0" y="285462"/>
                      <a:pt x="0" y="183898"/>
                    </a:cubicBezTo>
                    <a:cubicBezTo>
                      <a:pt x="0" y="82334"/>
                      <a:pt x="82334" y="0"/>
                      <a:pt x="183898" y="0"/>
                    </a:cubicBezTo>
                    <a:cubicBezTo>
                      <a:pt x="285462" y="0"/>
                      <a:pt x="367795" y="82334"/>
                      <a:pt x="367795" y="1838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solidFill>
                  <a:srgbClr val="1D1D1B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6" name="图形 12978"/>
              <p:cNvSpPr/>
              <p:nvPr/>
            </p:nvSpPr>
            <p:spPr>
              <a:xfrm>
                <a:off x="9648" y="2627"/>
                <a:ext cx="506" cy="506"/>
              </a:xfrm>
              <a:custGeom>
                <a:avLst/>
                <a:gdLst>
                  <a:gd name="connsiteX0" fmla="*/ 321322 w 321321"/>
                  <a:gd name="connsiteY0" fmla="*/ 160661 h 321321"/>
                  <a:gd name="connsiteX1" fmla="*/ 160661 w 321321"/>
                  <a:gd name="connsiteY1" fmla="*/ 321321 h 321321"/>
                  <a:gd name="connsiteX2" fmla="*/ 0 w 321321"/>
                  <a:gd name="connsiteY2" fmla="*/ 160661 h 321321"/>
                  <a:gd name="connsiteX3" fmla="*/ 160661 w 321321"/>
                  <a:gd name="connsiteY3" fmla="*/ 0 h 321321"/>
                  <a:gd name="connsiteX4" fmla="*/ 321322 w 321321"/>
                  <a:gd name="connsiteY4" fmla="*/ 160661 h 3213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1321" h="321321">
                    <a:moveTo>
                      <a:pt x="321322" y="160661"/>
                    </a:moveTo>
                    <a:cubicBezTo>
                      <a:pt x="321322" y="249391"/>
                      <a:pt x="249391" y="321321"/>
                      <a:pt x="160661" y="321321"/>
                    </a:cubicBezTo>
                    <a:cubicBezTo>
                      <a:pt x="71930" y="321321"/>
                      <a:pt x="0" y="249391"/>
                      <a:pt x="0" y="160661"/>
                    </a:cubicBezTo>
                    <a:cubicBezTo>
                      <a:pt x="0" y="71930"/>
                      <a:pt x="71930" y="0"/>
                      <a:pt x="160661" y="0"/>
                    </a:cubicBezTo>
                    <a:cubicBezTo>
                      <a:pt x="249391" y="0"/>
                      <a:pt x="321322" y="71930"/>
                      <a:pt x="321322" y="160661"/>
                    </a:cubicBezTo>
                    <a:close/>
                  </a:path>
                </a:pathLst>
              </a:custGeom>
              <a:solidFill>
                <a:srgbClr val="C5D8EA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87" name="图形 12978"/>
              <p:cNvSpPr/>
              <p:nvPr/>
            </p:nvSpPr>
            <p:spPr>
              <a:xfrm>
                <a:off x="9792" y="2771"/>
                <a:ext cx="217" cy="217"/>
              </a:xfrm>
              <a:custGeom>
                <a:avLst/>
                <a:gdLst>
                  <a:gd name="connsiteX0" fmla="*/ 137739 w 137739"/>
                  <a:gd name="connsiteY0" fmla="*/ 68870 h 137739"/>
                  <a:gd name="connsiteX1" fmla="*/ 68870 w 137739"/>
                  <a:gd name="connsiteY1" fmla="*/ 137739 h 137739"/>
                  <a:gd name="connsiteX2" fmla="*/ 0 w 137739"/>
                  <a:gd name="connsiteY2" fmla="*/ 68870 h 137739"/>
                  <a:gd name="connsiteX3" fmla="*/ 68870 w 137739"/>
                  <a:gd name="connsiteY3" fmla="*/ 0 h 137739"/>
                  <a:gd name="connsiteX4" fmla="*/ 137739 w 137739"/>
                  <a:gd name="connsiteY4" fmla="*/ 68870 h 13773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37739" h="137739">
                    <a:moveTo>
                      <a:pt x="137739" y="68870"/>
                    </a:moveTo>
                    <a:cubicBezTo>
                      <a:pt x="137739" y="106905"/>
                      <a:pt x="106905" y="137739"/>
                      <a:pt x="68870" y="137739"/>
                    </a:cubicBezTo>
                    <a:cubicBezTo>
                      <a:pt x="30834" y="137739"/>
                      <a:pt x="0" y="106905"/>
                      <a:pt x="0" y="68870"/>
                    </a:cubicBezTo>
                    <a:cubicBezTo>
                      <a:pt x="0" y="30834"/>
                      <a:pt x="30834" y="0"/>
                      <a:pt x="68870" y="0"/>
                    </a:cubicBezTo>
                    <a:cubicBezTo>
                      <a:pt x="106905" y="0"/>
                      <a:pt x="137739" y="30834"/>
                      <a:pt x="137739" y="6887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3188" name="图形 12978"/>
              <p:cNvGrpSpPr/>
              <p:nvPr/>
            </p:nvGrpSpPr>
            <p:grpSpPr>
              <a:xfrm>
                <a:off x="11842" y="5079"/>
                <a:ext cx="2994" cy="2637"/>
                <a:chOff x="7460518" y="3038904"/>
                <a:chExt cx="2159141" cy="1901595"/>
              </a:xfrm>
            </p:grpSpPr>
            <p:sp>
              <p:nvSpPr>
                <p:cNvPr id="13189" name="任意多边形: 形状 13188"/>
                <p:cNvSpPr/>
                <p:nvPr/>
              </p:nvSpPr>
              <p:spPr>
                <a:xfrm>
                  <a:off x="8250784" y="4349272"/>
                  <a:ext cx="403333" cy="196830"/>
                </a:xfrm>
                <a:custGeom>
                  <a:avLst/>
                  <a:gdLst>
                    <a:gd name="connsiteX0" fmla="*/ 98415 w 403333"/>
                    <a:gd name="connsiteY0" fmla="*/ 196830 h 196830"/>
                    <a:gd name="connsiteX1" fmla="*/ 0 w 403333"/>
                    <a:gd name="connsiteY1" fmla="*/ 98415 h 196830"/>
                    <a:gd name="connsiteX2" fmla="*/ 98415 w 403333"/>
                    <a:gd name="connsiteY2" fmla="*/ 0 h 196830"/>
                    <a:gd name="connsiteX3" fmla="*/ 403334 w 403333"/>
                    <a:gd name="connsiteY3" fmla="*/ 0 h 196830"/>
                    <a:gd name="connsiteX4" fmla="*/ 403334 w 403333"/>
                    <a:gd name="connsiteY4" fmla="*/ 195989 h 196830"/>
                    <a:gd name="connsiteX5" fmla="*/ 98415 w 403333"/>
                    <a:gd name="connsiteY5" fmla="*/ 196830 h 19683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03333" h="196830">
                      <a:moveTo>
                        <a:pt x="98415" y="196830"/>
                      </a:moveTo>
                      <a:cubicBezTo>
                        <a:pt x="44055" y="196830"/>
                        <a:pt x="0" y="152775"/>
                        <a:pt x="0" y="98415"/>
                      </a:cubicBezTo>
                      <a:cubicBezTo>
                        <a:pt x="0" y="44056"/>
                        <a:pt x="44055" y="0"/>
                        <a:pt x="98415" y="0"/>
                      </a:cubicBezTo>
                      <a:lnTo>
                        <a:pt x="403334" y="0"/>
                      </a:lnTo>
                      <a:lnTo>
                        <a:pt x="403334" y="195989"/>
                      </a:lnTo>
                      <a:lnTo>
                        <a:pt x="98415" y="19683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0" name="任意多边形: 形状 13189"/>
                <p:cNvSpPr/>
                <p:nvPr/>
              </p:nvSpPr>
              <p:spPr>
                <a:xfrm>
                  <a:off x="7460518" y="4303008"/>
                  <a:ext cx="1253006" cy="289357"/>
                </a:xfrm>
                <a:custGeom>
                  <a:avLst/>
                  <a:gdLst>
                    <a:gd name="connsiteX0" fmla="*/ 887629 w 1253006"/>
                    <a:gd name="connsiteY0" fmla="*/ 45527 h 289357"/>
                    <a:gd name="connsiteX1" fmla="*/ 1253007 w 1253006"/>
                    <a:gd name="connsiteY1" fmla="*/ 45527 h 289357"/>
                    <a:gd name="connsiteX2" fmla="*/ 1253007 w 1253006"/>
                    <a:gd name="connsiteY2" fmla="*/ 0 h 289357"/>
                    <a:gd name="connsiteX3" fmla="*/ 144679 w 1253006"/>
                    <a:gd name="connsiteY3" fmla="*/ 0 h 289357"/>
                    <a:gd name="connsiteX4" fmla="*/ 0 w 1253006"/>
                    <a:gd name="connsiteY4" fmla="*/ 144679 h 289357"/>
                    <a:gd name="connsiteX5" fmla="*/ 0 w 1253006"/>
                    <a:gd name="connsiteY5" fmla="*/ 144679 h 289357"/>
                    <a:gd name="connsiteX6" fmla="*/ 144679 w 1253006"/>
                    <a:gd name="connsiteY6" fmla="*/ 289357 h 289357"/>
                    <a:gd name="connsiteX7" fmla="*/ 1253007 w 1253006"/>
                    <a:gd name="connsiteY7" fmla="*/ 289357 h 289357"/>
                    <a:gd name="connsiteX8" fmla="*/ 1253007 w 1253006"/>
                    <a:gd name="connsiteY8" fmla="*/ 243830 h 289357"/>
                    <a:gd name="connsiteX9" fmla="*/ 887629 w 1253006"/>
                    <a:gd name="connsiteY9" fmla="*/ 243830 h 289357"/>
                    <a:gd name="connsiteX10" fmla="*/ 788478 w 1253006"/>
                    <a:gd name="connsiteY10" fmla="*/ 144679 h 289357"/>
                    <a:gd name="connsiteX11" fmla="*/ 887629 w 1253006"/>
                    <a:gd name="connsiteY11" fmla="*/ 45527 h 289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53006" h="289357">
                      <a:moveTo>
                        <a:pt x="887629" y="45527"/>
                      </a:moveTo>
                      <a:lnTo>
                        <a:pt x="1253007" y="45527"/>
                      </a:lnTo>
                      <a:lnTo>
                        <a:pt x="1253007" y="0"/>
                      </a:lnTo>
                      <a:lnTo>
                        <a:pt x="144679" y="0"/>
                      </a:lnTo>
                      <a:cubicBezTo>
                        <a:pt x="64769" y="0"/>
                        <a:pt x="0" y="64769"/>
                        <a:pt x="0" y="144679"/>
                      </a:cubicBezTo>
                      <a:lnTo>
                        <a:pt x="0" y="144679"/>
                      </a:lnTo>
                      <a:cubicBezTo>
                        <a:pt x="0" y="224588"/>
                        <a:pt x="64769" y="289357"/>
                        <a:pt x="144679" y="289357"/>
                      </a:cubicBezTo>
                      <a:lnTo>
                        <a:pt x="1253007" y="289357"/>
                      </a:lnTo>
                      <a:lnTo>
                        <a:pt x="1253007" y="243830"/>
                      </a:lnTo>
                      <a:lnTo>
                        <a:pt x="887629" y="243830"/>
                      </a:lnTo>
                      <a:cubicBezTo>
                        <a:pt x="832849" y="243830"/>
                        <a:pt x="788478" y="199459"/>
                        <a:pt x="788478" y="144679"/>
                      </a:cubicBezTo>
                      <a:cubicBezTo>
                        <a:pt x="788478" y="89898"/>
                        <a:pt x="832849" y="45527"/>
                        <a:pt x="887629" y="45527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1" name="任意多边形: 形状 13190"/>
                <p:cNvSpPr/>
                <p:nvPr/>
              </p:nvSpPr>
              <p:spPr>
                <a:xfrm>
                  <a:off x="7460518" y="4447687"/>
                  <a:ext cx="1253006" cy="144678"/>
                </a:xfrm>
                <a:custGeom>
                  <a:avLst/>
                  <a:gdLst>
                    <a:gd name="connsiteX0" fmla="*/ 887629 w 1253006"/>
                    <a:gd name="connsiteY0" fmla="*/ 99151 h 144678"/>
                    <a:gd name="connsiteX1" fmla="*/ 788478 w 1253006"/>
                    <a:gd name="connsiteY1" fmla="*/ 0 h 144678"/>
                    <a:gd name="connsiteX2" fmla="*/ 0 w 1253006"/>
                    <a:gd name="connsiteY2" fmla="*/ 0 h 144678"/>
                    <a:gd name="connsiteX3" fmla="*/ 0 w 1253006"/>
                    <a:gd name="connsiteY3" fmla="*/ 0 h 144678"/>
                    <a:gd name="connsiteX4" fmla="*/ 144679 w 1253006"/>
                    <a:gd name="connsiteY4" fmla="*/ 144679 h 144678"/>
                    <a:gd name="connsiteX5" fmla="*/ 1253007 w 1253006"/>
                    <a:gd name="connsiteY5" fmla="*/ 144679 h 144678"/>
                    <a:gd name="connsiteX6" fmla="*/ 1253007 w 1253006"/>
                    <a:gd name="connsiteY6" fmla="*/ 99151 h 144678"/>
                    <a:gd name="connsiteX7" fmla="*/ 887629 w 1253006"/>
                    <a:gd name="connsiteY7" fmla="*/ 99151 h 1446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53006" h="144678">
                      <a:moveTo>
                        <a:pt x="887629" y="99151"/>
                      </a:moveTo>
                      <a:cubicBezTo>
                        <a:pt x="832849" y="99151"/>
                        <a:pt x="788478" y="54780"/>
                        <a:pt x="78847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79910"/>
                        <a:pt x="64769" y="144679"/>
                        <a:pt x="144679" y="144679"/>
                      </a:cubicBezTo>
                      <a:lnTo>
                        <a:pt x="1253007" y="144679"/>
                      </a:lnTo>
                      <a:lnTo>
                        <a:pt x="1253007" y="99151"/>
                      </a:lnTo>
                      <a:lnTo>
                        <a:pt x="887629" y="99151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2" name="任意多边形: 形状 13191"/>
                <p:cNvSpPr/>
                <p:nvPr/>
              </p:nvSpPr>
              <p:spPr>
                <a:xfrm>
                  <a:off x="8650017" y="4348536"/>
                  <a:ext cx="8201" cy="198302"/>
                </a:xfrm>
                <a:custGeom>
                  <a:avLst/>
                  <a:gdLst>
                    <a:gd name="connsiteX0" fmla="*/ 0 w 8201"/>
                    <a:gd name="connsiteY0" fmla="*/ 0 h 198302"/>
                    <a:gd name="connsiteX1" fmla="*/ 8201 w 8201"/>
                    <a:gd name="connsiteY1" fmla="*/ 0 h 198302"/>
                    <a:gd name="connsiteX2" fmla="*/ 8201 w 8201"/>
                    <a:gd name="connsiteY2" fmla="*/ 198302 h 198302"/>
                    <a:gd name="connsiteX3" fmla="*/ 0 w 8201"/>
                    <a:gd name="connsiteY3" fmla="*/ 198302 h 1983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98302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98302"/>
                      </a:lnTo>
                      <a:lnTo>
                        <a:pt x="0" y="198302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3" name="任意多边形: 形状 13192"/>
                <p:cNvSpPr/>
                <p:nvPr/>
              </p:nvSpPr>
              <p:spPr>
                <a:xfrm>
                  <a:off x="8593660" y="3900936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7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7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4" name="任意多边形: 形状 13193"/>
                <p:cNvSpPr/>
                <p:nvPr/>
              </p:nvSpPr>
              <p:spPr>
                <a:xfrm>
                  <a:off x="8442041" y="4129099"/>
                  <a:ext cx="415320" cy="120074"/>
                </a:xfrm>
                <a:custGeom>
                  <a:avLst/>
                  <a:gdLst>
                    <a:gd name="connsiteX0" fmla="*/ 60038 w 415320"/>
                    <a:gd name="connsiteY0" fmla="*/ 120075 h 120074"/>
                    <a:gd name="connsiteX1" fmla="*/ 0 w 415320"/>
                    <a:gd name="connsiteY1" fmla="*/ 60038 h 120074"/>
                    <a:gd name="connsiteX2" fmla="*/ 60038 w 415320"/>
                    <a:gd name="connsiteY2" fmla="*/ 0 h 120074"/>
                    <a:gd name="connsiteX3" fmla="*/ 415321 w 415320"/>
                    <a:gd name="connsiteY3" fmla="*/ 0 h 120074"/>
                    <a:gd name="connsiteX4" fmla="*/ 415321 w 415320"/>
                    <a:gd name="connsiteY4" fmla="*/ 119549 h 120074"/>
                    <a:gd name="connsiteX5" fmla="*/ 60038 w 415320"/>
                    <a:gd name="connsiteY5" fmla="*/ 120075 h 1200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15320" h="120074">
                      <a:moveTo>
                        <a:pt x="60038" y="120075"/>
                      </a:moveTo>
                      <a:cubicBezTo>
                        <a:pt x="26917" y="120075"/>
                        <a:pt x="0" y="93263"/>
                        <a:pt x="0" y="60038"/>
                      </a:cubicBezTo>
                      <a:cubicBezTo>
                        <a:pt x="0" y="26917"/>
                        <a:pt x="26812" y="0"/>
                        <a:pt x="60038" y="0"/>
                      </a:cubicBezTo>
                      <a:lnTo>
                        <a:pt x="415321" y="0"/>
                      </a:lnTo>
                      <a:lnTo>
                        <a:pt x="415321" y="119549"/>
                      </a:lnTo>
                      <a:lnTo>
                        <a:pt x="60038" y="12007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5" name="任意多边形: 形状 13194"/>
                <p:cNvSpPr/>
                <p:nvPr/>
              </p:nvSpPr>
              <p:spPr>
                <a:xfrm>
                  <a:off x="7783417" y="3847628"/>
                  <a:ext cx="1290858" cy="227742"/>
                </a:xfrm>
                <a:custGeom>
                  <a:avLst/>
                  <a:gdLst>
                    <a:gd name="connsiteX0" fmla="*/ 870701 w 1290858"/>
                    <a:gd name="connsiteY0" fmla="*/ 53308 h 227742"/>
                    <a:gd name="connsiteX1" fmla="*/ 1290859 w 1290858"/>
                    <a:gd name="connsiteY1" fmla="*/ 53308 h 227742"/>
                    <a:gd name="connsiteX2" fmla="*/ 1290859 w 1290858"/>
                    <a:gd name="connsiteY2" fmla="*/ 0 h 227742"/>
                    <a:gd name="connsiteX3" fmla="*/ 113871 w 1290858"/>
                    <a:gd name="connsiteY3" fmla="*/ 0 h 227742"/>
                    <a:gd name="connsiteX4" fmla="*/ 0 w 1290858"/>
                    <a:gd name="connsiteY4" fmla="*/ 113871 h 227742"/>
                    <a:gd name="connsiteX5" fmla="*/ 0 w 1290858"/>
                    <a:gd name="connsiteY5" fmla="*/ 113871 h 227742"/>
                    <a:gd name="connsiteX6" fmla="*/ 113871 w 1290858"/>
                    <a:gd name="connsiteY6" fmla="*/ 227743 h 227742"/>
                    <a:gd name="connsiteX7" fmla="*/ 1290859 w 1290858"/>
                    <a:gd name="connsiteY7" fmla="*/ 227743 h 227742"/>
                    <a:gd name="connsiteX8" fmla="*/ 1290859 w 1290858"/>
                    <a:gd name="connsiteY8" fmla="*/ 174435 h 227742"/>
                    <a:gd name="connsiteX9" fmla="*/ 870701 w 1290858"/>
                    <a:gd name="connsiteY9" fmla="*/ 174435 h 227742"/>
                    <a:gd name="connsiteX10" fmla="*/ 810138 w 1290858"/>
                    <a:gd name="connsiteY10" fmla="*/ 113871 h 227742"/>
                    <a:gd name="connsiteX11" fmla="*/ 870701 w 1290858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90858" h="227742">
                      <a:moveTo>
                        <a:pt x="870701" y="53308"/>
                      </a:moveTo>
                      <a:lnTo>
                        <a:pt x="1290859" y="53308"/>
                      </a:lnTo>
                      <a:lnTo>
                        <a:pt x="1290859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290859" y="227743"/>
                      </a:lnTo>
                      <a:lnTo>
                        <a:pt x="1290859" y="174435"/>
                      </a:lnTo>
                      <a:lnTo>
                        <a:pt x="870701" y="174435"/>
                      </a:lnTo>
                      <a:cubicBezTo>
                        <a:pt x="837265" y="174435"/>
                        <a:pt x="810138" y="147307"/>
                        <a:pt x="810138" y="113871"/>
                      </a:cubicBezTo>
                      <a:cubicBezTo>
                        <a:pt x="810138" y="80436"/>
                        <a:pt x="837265" y="53308"/>
                        <a:pt x="870701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6" name="任意多边形: 形状 13195"/>
                <p:cNvSpPr/>
                <p:nvPr/>
              </p:nvSpPr>
              <p:spPr>
                <a:xfrm>
                  <a:off x="7783417" y="3961499"/>
                  <a:ext cx="1290858" cy="113871"/>
                </a:xfrm>
                <a:custGeom>
                  <a:avLst/>
                  <a:gdLst>
                    <a:gd name="connsiteX0" fmla="*/ 870701 w 1290858"/>
                    <a:gd name="connsiteY0" fmla="*/ 60563 h 113871"/>
                    <a:gd name="connsiteX1" fmla="*/ 810138 w 1290858"/>
                    <a:gd name="connsiteY1" fmla="*/ 0 h 113871"/>
                    <a:gd name="connsiteX2" fmla="*/ 0 w 1290858"/>
                    <a:gd name="connsiteY2" fmla="*/ 0 h 113871"/>
                    <a:gd name="connsiteX3" fmla="*/ 0 w 1290858"/>
                    <a:gd name="connsiteY3" fmla="*/ 0 h 113871"/>
                    <a:gd name="connsiteX4" fmla="*/ 113871 w 1290858"/>
                    <a:gd name="connsiteY4" fmla="*/ 113871 h 113871"/>
                    <a:gd name="connsiteX5" fmla="*/ 1290859 w 1290858"/>
                    <a:gd name="connsiteY5" fmla="*/ 113871 h 113871"/>
                    <a:gd name="connsiteX6" fmla="*/ 1290859 w 1290858"/>
                    <a:gd name="connsiteY6" fmla="*/ 60563 h 113871"/>
                    <a:gd name="connsiteX7" fmla="*/ 870701 w 1290858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90858" h="113871">
                      <a:moveTo>
                        <a:pt x="870701" y="60563"/>
                      </a:moveTo>
                      <a:cubicBezTo>
                        <a:pt x="837265" y="60563"/>
                        <a:pt x="810138" y="33436"/>
                        <a:pt x="810138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290859" y="113871"/>
                      </a:lnTo>
                      <a:lnTo>
                        <a:pt x="1290859" y="60563"/>
                      </a:lnTo>
                      <a:lnTo>
                        <a:pt x="870701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7" name="任意多边形: 形状 13196"/>
                <p:cNvSpPr/>
                <p:nvPr/>
              </p:nvSpPr>
              <p:spPr>
                <a:xfrm>
                  <a:off x="7783417" y="4075370"/>
                  <a:ext cx="1139239" cy="227742"/>
                </a:xfrm>
                <a:custGeom>
                  <a:avLst/>
                  <a:gdLst>
                    <a:gd name="connsiteX0" fmla="*/ 719083 w 1139239"/>
                    <a:gd name="connsiteY0" fmla="*/ 53308 h 227742"/>
                    <a:gd name="connsiteX1" fmla="*/ 1139240 w 1139239"/>
                    <a:gd name="connsiteY1" fmla="*/ 53308 h 227742"/>
                    <a:gd name="connsiteX2" fmla="*/ 1139240 w 1139239"/>
                    <a:gd name="connsiteY2" fmla="*/ 0 h 227742"/>
                    <a:gd name="connsiteX3" fmla="*/ 113871 w 1139239"/>
                    <a:gd name="connsiteY3" fmla="*/ 0 h 227742"/>
                    <a:gd name="connsiteX4" fmla="*/ 0 w 1139239"/>
                    <a:gd name="connsiteY4" fmla="*/ 113871 h 227742"/>
                    <a:gd name="connsiteX5" fmla="*/ 0 w 1139239"/>
                    <a:gd name="connsiteY5" fmla="*/ 113871 h 227742"/>
                    <a:gd name="connsiteX6" fmla="*/ 113871 w 1139239"/>
                    <a:gd name="connsiteY6" fmla="*/ 227743 h 227742"/>
                    <a:gd name="connsiteX7" fmla="*/ 1139240 w 1139239"/>
                    <a:gd name="connsiteY7" fmla="*/ 227743 h 227742"/>
                    <a:gd name="connsiteX8" fmla="*/ 1139240 w 1139239"/>
                    <a:gd name="connsiteY8" fmla="*/ 174435 h 227742"/>
                    <a:gd name="connsiteX9" fmla="*/ 719083 w 1139239"/>
                    <a:gd name="connsiteY9" fmla="*/ 174435 h 227742"/>
                    <a:gd name="connsiteX10" fmla="*/ 658520 w 1139239"/>
                    <a:gd name="connsiteY10" fmla="*/ 113871 h 227742"/>
                    <a:gd name="connsiteX11" fmla="*/ 719083 w 1139239"/>
                    <a:gd name="connsiteY11" fmla="*/ 53308 h 227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139239" h="227742">
                      <a:moveTo>
                        <a:pt x="719083" y="53308"/>
                      </a:moveTo>
                      <a:lnTo>
                        <a:pt x="1139240" y="53308"/>
                      </a:lnTo>
                      <a:lnTo>
                        <a:pt x="1139240" y="0"/>
                      </a:lnTo>
                      <a:lnTo>
                        <a:pt x="113871" y="0"/>
                      </a:lnTo>
                      <a:cubicBezTo>
                        <a:pt x="50995" y="0"/>
                        <a:pt x="0" y="50995"/>
                        <a:pt x="0" y="113871"/>
                      </a:cubicBezTo>
                      <a:lnTo>
                        <a:pt x="0" y="113871"/>
                      </a:lnTo>
                      <a:cubicBezTo>
                        <a:pt x="0" y="176748"/>
                        <a:pt x="50995" y="227743"/>
                        <a:pt x="113871" y="227743"/>
                      </a:cubicBezTo>
                      <a:lnTo>
                        <a:pt x="1139240" y="227743"/>
                      </a:lnTo>
                      <a:lnTo>
                        <a:pt x="1139240" y="174435"/>
                      </a:lnTo>
                      <a:lnTo>
                        <a:pt x="719083" y="174435"/>
                      </a:lnTo>
                      <a:cubicBezTo>
                        <a:pt x="685647" y="174435"/>
                        <a:pt x="658520" y="147307"/>
                        <a:pt x="658520" y="113871"/>
                      </a:cubicBezTo>
                      <a:cubicBezTo>
                        <a:pt x="658520" y="80330"/>
                        <a:pt x="685647" y="53308"/>
                        <a:pt x="719083" y="53308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8" name="任意多边形: 形状 13197"/>
                <p:cNvSpPr/>
                <p:nvPr/>
              </p:nvSpPr>
              <p:spPr>
                <a:xfrm>
                  <a:off x="7783417" y="4189137"/>
                  <a:ext cx="1139239" cy="113871"/>
                </a:xfrm>
                <a:custGeom>
                  <a:avLst/>
                  <a:gdLst>
                    <a:gd name="connsiteX0" fmla="*/ 719083 w 1139239"/>
                    <a:gd name="connsiteY0" fmla="*/ 60563 h 113871"/>
                    <a:gd name="connsiteX1" fmla="*/ 658520 w 1139239"/>
                    <a:gd name="connsiteY1" fmla="*/ 0 h 113871"/>
                    <a:gd name="connsiteX2" fmla="*/ 0 w 1139239"/>
                    <a:gd name="connsiteY2" fmla="*/ 0 h 113871"/>
                    <a:gd name="connsiteX3" fmla="*/ 0 w 1139239"/>
                    <a:gd name="connsiteY3" fmla="*/ 0 h 113871"/>
                    <a:gd name="connsiteX4" fmla="*/ 113871 w 1139239"/>
                    <a:gd name="connsiteY4" fmla="*/ 113871 h 113871"/>
                    <a:gd name="connsiteX5" fmla="*/ 1139240 w 1139239"/>
                    <a:gd name="connsiteY5" fmla="*/ 113871 h 113871"/>
                    <a:gd name="connsiteX6" fmla="*/ 1139240 w 1139239"/>
                    <a:gd name="connsiteY6" fmla="*/ 60563 h 113871"/>
                    <a:gd name="connsiteX7" fmla="*/ 719083 w 1139239"/>
                    <a:gd name="connsiteY7" fmla="*/ 60563 h 1138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39239" h="113871">
                      <a:moveTo>
                        <a:pt x="719083" y="60563"/>
                      </a:moveTo>
                      <a:cubicBezTo>
                        <a:pt x="685647" y="60563"/>
                        <a:pt x="658520" y="33436"/>
                        <a:pt x="658520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62876"/>
                        <a:pt x="50995" y="113871"/>
                        <a:pt x="113871" y="113871"/>
                      </a:cubicBezTo>
                      <a:lnTo>
                        <a:pt x="1139240" y="113871"/>
                      </a:lnTo>
                      <a:lnTo>
                        <a:pt x="1139240" y="60563"/>
                      </a:lnTo>
                      <a:lnTo>
                        <a:pt x="719083" y="60563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99" name="任意多边形: 形状 13198"/>
                <p:cNvSpPr/>
                <p:nvPr/>
              </p:nvSpPr>
              <p:spPr>
                <a:xfrm>
                  <a:off x="9004880" y="3900936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1 w 8201"/>
                    <a:gd name="connsiteY1" fmla="*/ 0 h 121126"/>
                    <a:gd name="connsiteX2" fmla="*/ 8201 w 8201"/>
                    <a:gd name="connsiteY2" fmla="*/ 121126 h 121126"/>
                    <a:gd name="connsiteX3" fmla="*/ 0 w 8201"/>
                    <a:gd name="connsiteY3" fmla="*/ 121126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1" y="0"/>
                      </a:lnTo>
                      <a:lnTo>
                        <a:pt x="8201" y="121126"/>
                      </a:lnTo>
                      <a:lnTo>
                        <a:pt x="0" y="121126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00" name="任意多边形: 形状 13199"/>
                <p:cNvSpPr/>
                <p:nvPr/>
              </p:nvSpPr>
              <p:spPr>
                <a:xfrm>
                  <a:off x="8853261" y="4128679"/>
                  <a:ext cx="8201" cy="121126"/>
                </a:xfrm>
                <a:custGeom>
                  <a:avLst/>
                  <a:gdLst>
                    <a:gd name="connsiteX0" fmla="*/ 0 w 8201"/>
                    <a:gd name="connsiteY0" fmla="*/ 0 h 121126"/>
                    <a:gd name="connsiteX1" fmla="*/ 8202 w 8201"/>
                    <a:gd name="connsiteY1" fmla="*/ 0 h 121126"/>
                    <a:gd name="connsiteX2" fmla="*/ 8202 w 8201"/>
                    <a:gd name="connsiteY2" fmla="*/ 121127 h 121126"/>
                    <a:gd name="connsiteX3" fmla="*/ 0 w 8201"/>
                    <a:gd name="connsiteY3" fmla="*/ 121127 h 12112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201" h="121126">
                      <a:moveTo>
                        <a:pt x="0" y="0"/>
                      </a:moveTo>
                      <a:lnTo>
                        <a:pt x="8202" y="0"/>
                      </a:lnTo>
                      <a:lnTo>
                        <a:pt x="8202" y="121127"/>
                      </a:lnTo>
                      <a:lnTo>
                        <a:pt x="0" y="121127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01" name="图形 12978"/>
                <p:cNvGrpSpPr/>
                <p:nvPr/>
              </p:nvGrpSpPr>
              <p:grpSpPr>
                <a:xfrm>
                  <a:off x="8440885" y="3038904"/>
                  <a:ext cx="831401" cy="814611"/>
                  <a:chOff x="8440885" y="3038904"/>
                  <a:chExt cx="831401" cy="814611"/>
                </a:xfrm>
              </p:grpSpPr>
              <p:sp>
                <p:nvSpPr>
                  <p:cNvPr id="13202" name="任意多边形: 形状 13201"/>
                  <p:cNvSpPr/>
                  <p:nvPr/>
                </p:nvSpPr>
                <p:spPr>
                  <a:xfrm>
                    <a:off x="9087418" y="3091218"/>
                    <a:ext cx="142996" cy="116657"/>
                  </a:xfrm>
                  <a:custGeom>
                    <a:avLst/>
                    <a:gdLst>
                      <a:gd name="connsiteX0" fmla="*/ 18295 w 142996"/>
                      <a:gd name="connsiteY0" fmla="*/ 12617 h 116657"/>
                      <a:gd name="connsiteX1" fmla="*/ 27548 w 142996"/>
                      <a:gd name="connsiteY1" fmla="*/ 26496 h 116657"/>
                      <a:gd name="connsiteX2" fmla="*/ 54360 w 142996"/>
                      <a:gd name="connsiteY2" fmla="*/ 8412 h 116657"/>
                      <a:gd name="connsiteX3" fmla="*/ 75809 w 142996"/>
                      <a:gd name="connsiteY3" fmla="*/ 0 h 116657"/>
                      <a:gd name="connsiteX4" fmla="*/ 131325 w 142996"/>
                      <a:gd name="connsiteY4" fmla="*/ 37326 h 116657"/>
                      <a:gd name="connsiteX5" fmla="*/ 142996 w 142996"/>
                      <a:gd name="connsiteY5" fmla="*/ 62246 h 116657"/>
                      <a:gd name="connsiteX6" fmla="*/ 142471 w 142996"/>
                      <a:gd name="connsiteY6" fmla="*/ 75283 h 116657"/>
                      <a:gd name="connsiteX7" fmla="*/ 113240 w 142996"/>
                      <a:gd name="connsiteY7" fmla="*/ 85903 h 116657"/>
                      <a:gd name="connsiteX8" fmla="*/ 95366 w 142996"/>
                      <a:gd name="connsiteY8" fmla="*/ 109140 h 116657"/>
                      <a:gd name="connsiteX9" fmla="*/ 86008 w 142996"/>
                      <a:gd name="connsiteY9" fmla="*/ 102726 h 116657"/>
                      <a:gd name="connsiteX10" fmla="*/ 71709 w 142996"/>
                      <a:gd name="connsiteY10" fmla="*/ 107773 h 116657"/>
                      <a:gd name="connsiteX11" fmla="*/ 58355 w 142996"/>
                      <a:gd name="connsiteY11" fmla="*/ 112925 h 116657"/>
                      <a:gd name="connsiteX12" fmla="*/ 42478 w 142996"/>
                      <a:gd name="connsiteY12" fmla="*/ 116605 h 116657"/>
                      <a:gd name="connsiteX13" fmla="*/ 31122 w 142996"/>
                      <a:gd name="connsiteY13" fmla="*/ 88427 h 116657"/>
                      <a:gd name="connsiteX14" fmla="*/ 11251 w 142996"/>
                      <a:gd name="connsiteY14" fmla="*/ 88637 h 116657"/>
                      <a:gd name="connsiteX15" fmla="*/ 9463 w 142996"/>
                      <a:gd name="connsiteY15" fmla="*/ 77071 h 116657"/>
                      <a:gd name="connsiteX16" fmla="*/ 0 w 142996"/>
                      <a:gd name="connsiteY16" fmla="*/ 19767 h 116657"/>
                      <a:gd name="connsiteX17" fmla="*/ 18295 w 142996"/>
                      <a:gd name="connsiteY17" fmla="*/ 12617 h 1166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</a:cxnLst>
                    <a:rect l="l" t="t" r="r" b="b"/>
                    <a:pathLst>
                      <a:path w="142996" h="116657">
                        <a:moveTo>
                          <a:pt x="18295" y="12617"/>
                        </a:moveTo>
                        <a:lnTo>
                          <a:pt x="27548" y="26496"/>
                        </a:lnTo>
                        <a:lnTo>
                          <a:pt x="54360" y="8412"/>
                        </a:lnTo>
                        <a:lnTo>
                          <a:pt x="75809" y="0"/>
                        </a:lnTo>
                        <a:lnTo>
                          <a:pt x="131325" y="37326"/>
                        </a:lnTo>
                        <a:lnTo>
                          <a:pt x="142996" y="62246"/>
                        </a:lnTo>
                        <a:lnTo>
                          <a:pt x="142471" y="75283"/>
                        </a:lnTo>
                        <a:cubicBezTo>
                          <a:pt x="137528" y="78438"/>
                          <a:pt x="115448" y="85482"/>
                          <a:pt x="113240" y="85903"/>
                        </a:cubicBezTo>
                        <a:cubicBezTo>
                          <a:pt x="111033" y="86324"/>
                          <a:pt x="97574" y="107353"/>
                          <a:pt x="95366" y="109140"/>
                        </a:cubicBezTo>
                        <a:cubicBezTo>
                          <a:pt x="93158" y="111033"/>
                          <a:pt x="87480" y="102306"/>
                          <a:pt x="86008" y="102726"/>
                        </a:cubicBezTo>
                        <a:cubicBezTo>
                          <a:pt x="85482" y="102831"/>
                          <a:pt x="78543" y="104619"/>
                          <a:pt x="71709" y="107773"/>
                        </a:cubicBezTo>
                        <a:cubicBezTo>
                          <a:pt x="66766" y="110086"/>
                          <a:pt x="62981" y="111138"/>
                          <a:pt x="58355" y="112925"/>
                        </a:cubicBezTo>
                        <a:cubicBezTo>
                          <a:pt x="53729" y="114818"/>
                          <a:pt x="43425" y="117026"/>
                          <a:pt x="42478" y="116605"/>
                        </a:cubicBezTo>
                        <a:cubicBezTo>
                          <a:pt x="39113" y="115028"/>
                          <a:pt x="31122" y="88427"/>
                          <a:pt x="31122" y="88427"/>
                        </a:cubicBezTo>
                        <a:cubicBezTo>
                          <a:pt x="6729" y="88427"/>
                          <a:pt x="11251" y="88637"/>
                          <a:pt x="11251" y="88637"/>
                        </a:cubicBezTo>
                        <a:lnTo>
                          <a:pt x="9463" y="77071"/>
                        </a:lnTo>
                        <a:lnTo>
                          <a:pt x="0" y="19767"/>
                        </a:lnTo>
                        <a:cubicBezTo>
                          <a:pt x="10304" y="18190"/>
                          <a:pt x="18295" y="12617"/>
                          <a:pt x="18295" y="12617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3" name="任意多边形: 形状 13202"/>
                  <p:cNvSpPr/>
                  <p:nvPr/>
                </p:nvSpPr>
                <p:spPr>
                  <a:xfrm>
                    <a:off x="8948207" y="3235897"/>
                    <a:ext cx="125512" cy="335330"/>
                  </a:xfrm>
                  <a:custGeom>
                    <a:avLst/>
                    <a:gdLst>
                      <a:gd name="connsiteX0" fmla="*/ 116290 w 125512"/>
                      <a:gd name="connsiteY0" fmla="*/ 268434 h 335330"/>
                      <a:gd name="connsiteX1" fmla="*/ 79174 w 125512"/>
                      <a:gd name="connsiteY1" fmla="*/ 246038 h 335330"/>
                      <a:gd name="connsiteX2" fmla="*/ 72024 w 125512"/>
                      <a:gd name="connsiteY2" fmla="*/ 231107 h 335330"/>
                      <a:gd name="connsiteX3" fmla="*/ 42899 w 125512"/>
                      <a:gd name="connsiteY3" fmla="*/ 2629 h 335330"/>
                      <a:gd name="connsiteX4" fmla="*/ 0 w 125512"/>
                      <a:gd name="connsiteY4" fmla="*/ 0 h 335330"/>
                      <a:gd name="connsiteX5" fmla="*/ 42163 w 125512"/>
                      <a:gd name="connsiteY5" fmla="*/ 241412 h 335330"/>
                      <a:gd name="connsiteX6" fmla="*/ 53729 w 125512"/>
                      <a:gd name="connsiteY6" fmla="*/ 296192 h 335330"/>
                      <a:gd name="connsiteX7" fmla="*/ 76020 w 125512"/>
                      <a:gd name="connsiteY7" fmla="*/ 327946 h 335330"/>
                      <a:gd name="connsiteX8" fmla="*/ 92422 w 125512"/>
                      <a:gd name="connsiteY8" fmla="*/ 335306 h 335330"/>
                      <a:gd name="connsiteX9" fmla="*/ 101465 w 125512"/>
                      <a:gd name="connsiteY9" fmla="*/ 325212 h 335330"/>
                      <a:gd name="connsiteX10" fmla="*/ 93264 w 125512"/>
                      <a:gd name="connsiteY10" fmla="*/ 278948 h 335330"/>
                      <a:gd name="connsiteX11" fmla="*/ 122283 w 125512"/>
                      <a:gd name="connsiteY11" fmla="*/ 284836 h 335330"/>
                      <a:gd name="connsiteX12" fmla="*/ 116290 w 125512"/>
                      <a:gd name="connsiteY12" fmla="*/ 268434 h 33533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5512" h="335330">
                        <a:moveTo>
                          <a:pt x="116290" y="268434"/>
                        </a:moveTo>
                        <a:cubicBezTo>
                          <a:pt x="108405" y="262861"/>
                          <a:pt x="89794" y="252136"/>
                          <a:pt x="79174" y="246038"/>
                        </a:cubicBezTo>
                        <a:cubicBezTo>
                          <a:pt x="74233" y="243199"/>
                          <a:pt x="72235" y="236785"/>
                          <a:pt x="72024" y="231107"/>
                        </a:cubicBezTo>
                        <a:cubicBezTo>
                          <a:pt x="72024" y="231107"/>
                          <a:pt x="57094" y="59512"/>
                          <a:pt x="42899" y="2629"/>
                        </a:cubicBezTo>
                        <a:lnTo>
                          <a:pt x="0" y="0"/>
                        </a:lnTo>
                        <a:cubicBezTo>
                          <a:pt x="20188" y="43319"/>
                          <a:pt x="42163" y="241412"/>
                          <a:pt x="42163" y="241412"/>
                        </a:cubicBezTo>
                        <a:cubicBezTo>
                          <a:pt x="45422" y="266962"/>
                          <a:pt x="49839" y="284521"/>
                          <a:pt x="53729" y="296192"/>
                        </a:cubicBezTo>
                        <a:cubicBezTo>
                          <a:pt x="57935" y="308599"/>
                          <a:pt x="65505" y="319849"/>
                          <a:pt x="76020" y="327946"/>
                        </a:cubicBezTo>
                        <a:cubicBezTo>
                          <a:pt x="81277" y="331941"/>
                          <a:pt x="86744" y="334885"/>
                          <a:pt x="92422" y="335306"/>
                        </a:cubicBezTo>
                        <a:cubicBezTo>
                          <a:pt x="97995" y="335726"/>
                          <a:pt x="102411" y="330679"/>
                          <a:pt x="101465" y="325212"/>
                        </a:cubicBezTo>
                        <a:lnTo>
                          <a:pt x="93264" y="278948"/>
                        </a:lnTo>
                        <a:cubicBezTo>
                          <a:pt x="93264" y="278948"/>
                          <a:pt x="116290" y="290094"/>
                          <a:pt x="122283" y="284836"/>
                        </a:cubicBezTo>
                        <a:cubicBezTo>
                          <a:pt x="126279" y="281367"/>
                          <a:pt x="128697" y="277161"/>
                          <a:pt x="116290" y="268434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4" name="任意多边形: 形状 13203"/>
                  <p:cNvSpPr/>
                  <p:nvPr/>
                </p:nvSpPr>
                <p:spPr>
                  <a:xfrm>
                    <a:off x="9105713" y="3041911"/>
                    <a:ext cx="161554" cy="131452"/>
                  </a:xfrm>
                  <a:custGeom>
                    <a:avLst/>
                    <a:gdLst>
                      <a:gd name="connsiteX0" fmla="*/ 0 w 161554"/>
                      <a:gd name="connsiteY0" fmla="*/ 61925 h 131452"/>
                      <a:gd name="connsiteX1" fmla="*/ 13143 w 161554"/>
                      <a:gd name="connsiteY1" fmla="*/ 74437 h 131452"/>
                      <a:gd name="connsiteX2" fmla="*/ 38798 w 161554"/>
                      <a:gd name="connsiteY2" fmla="*/ 52357 h 131452"/>
                      <a:gd name="connsiteX3" fmla="*/ 58775 w 161554"/>
                      <a:gd name="connsiteY3" fmla="*/ 58666 h 131452"/>
                      <a:gd name="connsiteX4" fmla="*/ 50574 w 161554"/>
                      <a:gd name="connsiteY4" fmla="*/ 85793 h 131452"/>
                      <a:gd name="connsiteX5" fmla="*/ 53834 w 161554"/>
                      <a:gd name="connsiteY5" fmla="*/ 93994 h 131452"/>
                      <a:gd name="connsiteX6" fmla="*/ 70236 w 161554"/>
                      <a:gd name="connsiteY6" fmla="*/ 87475 h 131452"/>
                      <a:gd name="connsiteX7" fmla="*/ 99256 w 161554"/>
                      <a:gd name="connsiteY7" fmla="*/ 96518 h 131452"/>
                      <a:gd name="connsiteX8" fmla="*/ 112189 w 161554"/>
                      <a:gd name="connsiteY8" fmla="*/ 85583 h 131452"/>
                      <a:gd name="connsiteX9" fmla="*/ 124596 w 161554"/>
                      <a:gd name="connsiteY9" fmla="*/ 111448 h 131452"/>
                      <a:gd name="connsiteX10" fmla="*/ 123334 w 161554"/>
                      <a:gd name="connsiteY10" fmla="*/ 123435 h 131452"/>
                      <a:gd name="connsiteX11" fmla="*/ 146256 w 161554"/>
                      <a:gd name="connsiteY11" fmla="*/ 126904 h 131452"/>
                      <a:gd name="connsiteX12" fmla="*/ 161081 w 161554"/>
                      <a:gd name="connsiteY12" fmla="*/ 100408 h 131452"/>
                      <a:gd name="connsiteX13" fmla="*/ 148779 w 161554"/>
                      <a:gd name="connsiteY13" fmla="*/ 75068 h 131452"/>
                      <a:gd name="connsiteX14" fmla="*/ 139526 w 161554"/>
                      <a:gd name="connsiteY14" fmla="*/ 56773 h 131452"/>
                      <a:gd name="connsiteX15" fmla="*/ 130484 w 161554"/>
                      <a:gd name="connsiteY15" fmla="*/ 34693 h 131452"/>
                      <a:gd name="connsiteX16" fmla="*/ 107983 w 161554"/>
                      <a:gd name="connsiteY16" fmla="*/ 11245 h 131452"/>
                      <a:gd name="connsiteX17" fmla="*/ 94104 w 161554"/>
                      <a:gd name="connsiteY17" fmla="*/ 7671 h 131452"/>
                      <a:gd name="connsiteX18" fmla="*/ 74547 w 161554"/>
                      <a:gd name="connsiteY18" fmla="*/ 100 h 131452"/>
                      <a:gd name="connsiteX19" fmla="*/ 39219 w 161554"/>
                      <a:gd name="connsiteY19" fmla="*/ 18921 h 131452"/>
                      <a:gd name="connsiteX20" fmla="*/ 11881 w 161554"/>
                      <a:gd name="connsiteY20" fmla="*/ 52147 h 131452"/>
                      <a:gd name="connsiteX21" fmla="*/ 0 w 161554"/>
                      <a:gd name="connsiteY21" fmla="*/ 61925 h 13145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</a:cxnLst>
                    <a:rect l="l" t="t" r="r" b="b"/>
                    <a:pathLst>
                      <a:path w="161554" h="131452">
                        <a:moveTo>
                          <a:pt x="0" y="61925"/>
                        </a:moveTo>
                        <a:cubicBezTo>
                          <a:pt x="0" y="61925"/>
                          <a:pt x="3996" y="78538"/>
                          <a:pt x="13143" y="74437"/>
                        </a:cubicBezTo>
                        <a:cubicBezTo>
                          <a:pt x="22396" y="70337"/>
                          <a:pt x="32489" y="52042"/>
                          <a:pt x="38798" y="52357"/>
                        </a:cubicBezTo>
                        <a:cubicBezTo>
                          <a:pt x="45001" y="52672"/>
                          <a:pt x="56778" y="49308"/>
                          <a:pt x="58775" y="58666"/>
                        </a:cubicBezTo>
                        <a:cubicBezTo>
                          <a:pt x="60773" y="68024"/>
                          <a:pt x="50364" y="80220"/>
                          <a:pt x="50574" y="85793"/>
                        </a:cubicBezTo>
                        <a:cubicBezTo>
                          <a:pt x="50785" y="91365"/>
                          <a:pt x="49102" y="93679"/>
                          <a:pt x="53834" y="93994"/>
                        </a:cubicBezTo>
                        <a:cubicBezTo>
                          <a:pt x="58566" y="94310"/>
                          <a:pt x="67608" y="87580"/>
                          <a:pt x="70236" y="87475"/>
                        </a:cubicBezTo>
                        <a:cubicBezTo>
                          <a:pt x="72865" y="87370"/>
                          <a:pt x="94630" y="97359"/>
                          <a:pt x="99256" y="96518"/>
                        </a:cubicBezTo>
                        <a:cubicBezTo>
                          <a:pt x="103778" y="95676"/>
                          <a:pt x="112294" y="89158"/>
                          <a:pt x="112189" y="85583"/>
                        </a:cubicBezTo>
                        <a:cubicBezTo>
                          <a:pt x="112084" y="82113"/>
                          <a:pt x="124386" y="106822"/>
                          <a:pt x="124596" y="111448"/>
                        </a:cubicBezTo>
                        <a:cubicBezTo>
                          <a:pt x="124912" y="116074"/>
                          <a:pt x="121967" y="119544"/>
                          <a:pt x="123334" y="123435"/>
                        </a:cubicBezTo>
                        <a:cubicBezTo>
                          <a:pt x="124596" y="127325"/>
                          <a:pt x="136162" y="137208"/>
                          <a:pt x="146256" y="126904"/>
                        </a:cubicBezTo>
                        <a:cubicBezTo>
                          <a:pt x="156350" y="116495"/>
                          <a:pt x="163499" y="109030"/>
                          <a:pt x="161081" y="100408"/>
                        </a:cubicBezTo>
                        <a:cubicBezTo>
                          <a:pt x="158558" y="91786"/>
                          <a:pt x="153196" y="83059"/>
                          <a:pt x="148779" y="75068"/>
                        </a:cubicBezTo>
                        <a:cubicBezTo>
                          <a:pt x="144363" y="67077"/>
                          <a:pt x="140789" y="62135"/>
                          <a:pt x="139526" y="56773"/>
                        </a:cubicBezTo>
                        <a:cubicBezTo>
                          <a:pt x="138265" y="51411"/>
                          <a:pt x="137319" y="43315"/>
                          <a:pt x="130484" y="34693"/>
                        </a:cubicBezTo>
                        <a:cubicBezTo>
                          <a:pt x="123545" y="25966"/>
                          <a:pt x="116184" y="14400"/>
                          <a:pt x="107983" y="11245"/>
                        </a:cubicBezTo>
                        <a:cubicBezTo>
                          <a:pt x="99782" y="8091"/>
                          <a:pt x="96943" y="7145"/>
                          <a:pt x="94104" y="7671"/>
                        </a:cubicBezTo>
                        <a:cubicBezTo>
                          <a:pt x="91265" y="8196"/>
                          <a:pt x="80751" y="-1056"/>
                          <a:pt x="74547" y="100"/>
                        </a:cubicBezTo>
                        <a:cubicBezTo>
                          <a:pt x="68344" y="1257"/>
                          <a:pt x="46474" y="8512"/>
                          <a:pt x="39219" y="18921"/>
                        </a:cubicBezTo>
                        <a:cubicBezTo>
                          <a:pt x="32069" y="29330"/>
                          <a:pt x="19872" y="46259"/>
                          <a:pt x="11881" y="52147"/>
                        </a:cubicBezTo>
                        <a:cubicBezTo>
                          <a:pt x="3890" y="58035"/>
                          <a:pt x="0" y="61925"/>
                          <a:pt x="0" y="61925"/>
                        </a:cubicBezTo>
                        <a:close/>
                      </a:path>
                    </a:pathLst>
                  </a:custGeom>
                  <a:solidFill>
                    <a:srgbClr val="0000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5" name="任意多边形: 形状 13204"/>
                  <p:cNvSpPr/>
                  <p:nvPr/>
                </p:nvSpPr>
                <p:spPr>
                  <a:xfrm>
                    <a:off x="8717520" y="3187426"/>
                    <a:ext cx="244578" cy="614043"/>
                  </a:xfrm>
                  <a:custGeom>
                    <a:avLst/>
                    <a:gdLst>
                      <a:gd name="connsiteX0" fmla="*/ 234787 w 244578"/>
                      <a:gd name="connsiteY0" fmla="*/ 303342 h 614043"/>
                      <a:gd name="connsiteX1" fmla="*/ 129433 w 244578"/>
                      <a:gd name="connsiteY1" fmla="*/ 37221 h 614043"/>
                      <a:gd name="connsiteX2" fmla="*/ 58881 w 244578"/>
                      <a:gd name="connsiteY2" fmla="*/ 0 h 614043"/>
                      <a:gd name="connsiteX3" fmla="*/ 0 w 244578"/>
                      <a:gd name="connsiteY3" fmla="*/ 37221 h 614043"/>
                      <a:gd name="connsiteX4" fmla="*/ 0 w 244578"/>
                      <a:gd name="connsiteY4" fmla="*/ 123965 h 614043"/>
                      <a:gd name="connsiteX5" fmla="*/ 57829 w 244578"/>
                      <a:gd name="connsiteY5" fmla="*/ 143102 h 614043"/>
                      <a:gd name="connsiteX6" fmla="*/ 59301 w 244578"/>
                      <a:gd name="connsiteY6" fmla="*/ 143102 h 614043"/>
                      <a:gd name="connsiteX7" fmla="*/ 58881 w 244578"/>
                      <a:gd name="connsiteY7" fmla="*/ 143732 h 614043"/>
                      <a:gd name="connsiteX8" fmla="*/ 172016 w 244578"/>
                      <a:gd name="connsiteY8" fmla="*/ 324581 h 614043"/>
                      <a:gd name="connsiteX9" fmla="*/ 191783 w 244578"/>
                      <a:gd name="connsiteY9" fmla="*/ 614044 h 614043"/>
                      <a:gd name="connsiteX10" fmla="*/ 244565 w 244578"/>
                      <a:gd name="connsiteY10" fmla="*/ 614044 h 614043"/>
                      <a:gd name="connsiteX11" fmla="*/ 234787 w 244578"/>
                      <a:gd name="connsiteY11" fmla="*/ 303342 h 6140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244578" h="614043">
                        <a:moveTo>
                          <a:pt x="234787" y="303342"/>
                        </a:moveTo>
                        <a:cubicBezTo>
                          <a:pt x="225219" y="230582"/>
                          <a:pt x="181164" y="107352"/>
                          <a:pt x="129433" y="37221"/>
                        </a:cubicBezTo>
                        <a:lnTo>
                          <a:pt x="58881" y="0"/>
                        </a:lnTo>
                        <a:cubicBezTo>
                          <a:pt x="58881" y="0"/>
                          <a:pt x="0" y="30702"/>
                          <a:pt x="0" y="37221"/>
                        </a:cubicBezTo>
                        <a:cubicBezTo>
                          <a:pt x="0" y="43740"/>
                          <a:pt x="0" y="123965"/>
                          <a:pt x="0" y="123965"/>
                        </a:cubicBezTo>
                        <a:lnTo>
                          <a:pt x="57829" y="143102"/>
                        </a:lnTo>
                        <a:lnTo>
                          <a:pt x="59301" y="143102"/>
                        </a:lnTo>
                        <a:lnTo>
                          <a:pt x="58881" y="143732"/>
                        </a:lnTo>
                        <a:cubicBezTo>
                          <a:pt x="98941" y="184213"/>
                          <a:pt x="151723" y="230582"/>
                          <a:pt x="172016" y="324581"/>
                        </a:cubicBezTo>
                        <a:cubicBezTo>
                          <a:pt x="185369" y="386616"/>
                          <a:pt x="191783" y="614044"/>
                          <a:pt x="191783" y="614044"/>
                        </a:cubicBezTo>
                        <a:lnTo>
                          <a:pt x="244565" y="614044"/>
                        </a:lnTo>
                        <a:cubicBezTo>
                          <a:pt x="244671" y="614044"/>
                          <a:pt x="244356" y="376417"/>
                          <a:pt x="234787" y="303342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6" name="任意多边形: 形状 13205"/>
                  <p:cNvSpPr/>
                  <p:nvPr/>
                </p:nvSpPr>
                <p:spPr>
                  <a:xfrm>
                    <a:off x="8478171" y="3215289"/>
                    <a:ext cx="297631" cy="549064"/>
                  </a:xfrm>
                  <a:custGeom>
                    <a:avLst/>
                    <a:gdLst>
                      <a:gd name="connsiteX0" fmla="*/ 287505 w 297631"/>
                      <a:gd name="connsiteY0" fmla="*/ 21765 h 549064"/>
                      <a:gd name="connsiteX1" fmla="*/ 138515 w 297631"/>
                      <a:gd name="connsiteY1" fmla="*/ 0 h 549064"/>
                      <a:gd name="connsiteX2" fmla="*/ 160911 w 297631"/>
                      <a:gd name="connsiteY2" fmla="*/ 89163 h 549064"/>
                      <a:gd name="connsiteX3" fmla="*/ 186881 w 297631"/>
                      <a:gd name="connsiteY3" fmla="*/ 287675 h 549064"/>
                      <a:gd name="connsiteX4" fmla="*/ 776 w 297631"/>
                      <a:gd name="connsiteY4" fmla="*/ 510581 h 549064"/>
                      <a:gd name="connsiteX5" fmla="*/ 881 w 297631"/>
                      <a:gd name="connsiteY5" fmla="*/ 514472 h 549064"/>
                      <a:gd name="connsiteX6" fmla="*/ 37051 w 297631"/>
                      <a:gd name="connsiteY6" fmla="*/ 549064 h 549064"/>
                      <a:gd name="connsiteX7" fmla="*/ 245237 w 297631"/>
                      <a:gd name="connsiteY7" fmla="*/ 340668 h 549064"/>
                      <a:gd name="connsiteX8" fmla="*/ 297073 w 297631"/>
                      <a:gd name="connsiteY8" fmla="*/ 115449 h 549064"/>
                      <a:gd name="connsiteX9" fmla="*/ 287505 w 297631"/>
                      <a:gd name="connsiteY9" fmla="*/ 21765 h 5490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297631" h="549064">
                        <a:moveTo>
                          <a:pt x="287505" y="21765"/>
                        </a:moveTo>
                        <a:lnTo>
                          <a:pt x="138515" y="0"/>
                        </a:lnTo>
                        <a:cubicBezTo>
                          <a:pt x="133258" y="10935"/>
                          <a:pt x="131365" y="53308"/>
                          <a:pt x="160911" y="89163"/>
                        </a:cubicBezTo>
                        <a:cubicBezTo>
                          <a:pt x="198973" y="135321"/>
                          <a:pt x="220107" y="200511"/>
                          <a:pt x="186881" y="287675"/>
                        </a:cubicBezTo>
                        <a:cubicBezTo>
                          <a:pt x="164801" y="345610"/>
                          <a:pt x="19386" y="492076"/>
                          <a:pt x="776" y="510581"/>
                        </a:cubicBezTo>
                        <a:cubicBezTo>
                          <a:pt x="-276" y="511633"/>
                          <a:pt x="-276" y="513420"/>
                          <a:pt x="881" y="514472"/>
                        </a:cubicBezTo>
                        <a:lnTo>
                          <a:pt x="37051" y="549064"/>
                        </a:lnTo>
                        <a:cubicBezTo>
                          <a:pt x="37051" y="549064"/>
                          <a:pt x="206964" y="400180"/>
                          <a:pt x="245237" y="340668"/>
                        </a:cubicBezTo>
                        <a:cubicBezTo>
                          <a:pt x="286138" y="276950"/>
                          <a:pt x="293603" y="184634"/>
                          <a:pt x="297073" y="115449"/>
                        </a:cubicBezTo>
                        <a:cubicBezTo>
                          <a:pt x="300438" y="51626"/>
                          <a:pt x="287505" y="21765"/>
                          <a:pt x="287505" y="21765"/>
                        </a:cubicBezTo>
                        <a:close/>
                      </a:path>
                    </a:pathLst>
                  </a:custGeom>
                  <a:solidFill>
                    <a:srgbClr val="50ACFF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07" name="任意多边形: 形状 13206"/>
                  <p:cNvSpPr/>
                  <p:nvPr/>
                </p:nvSpPr>
                <p:spPr>
                  <a:xfrm>
                    <a:off x="8609555" y="3046838"/>
                    <a:ext cx="487265" cy="224019"/>
                  </a:xfrm>
                  <a:custGeom>
                    <a:avLst/>
                    <a:gdLst>
                      <a:gd name="connsiteX0" fmla="*/ 486590 w 487265"/>
                      <a:gd name="connsiteY0" fmla="*/ 149104 h 224019"/>
                      <a:gd name="connsiteX1" fmla="*/ 477022 w 487265"/>
                      <a:gd name="connsiteY1" fmla="*/ 60362 h 224019"/>
                      <a:gd name="connsiteX2" fmla="*/ 87 w 487265"/>
                      <a:gd name="connsiteY2" fmla="*/ 161196 h 224019"/>
                      <a:gd name="connsiteX3" fmla="*/ 144030 w 487265"/>
                      <a:gd name="connsiteY3" fmla="*/ 192739 h 224019"/>
                      <a:gd name="connsiteX4" fmla="*/ 162325 w 487265"/>
                      <a:gd name="connsiteY4" fmla="*/ 187166 h 224019"/>
                      <a:gd name="connsiteX5" fmla="*/ 224150 w 487265"/>
                      <a:gd name="connsiteY5" fmla="*/ 175811 h 224019"/>
                      <a:gd name="connsiteX6" fmla="*/ 396481 w 487265"/>
                      <a:gd name="connsiteY6" fmla="*/ 191372 h 224019"/>
                      <a:gd name="connsiteX7" fmla="*/ 406049 w 487265"/>
                      <a:gd name="connsiteY7" fmla="*/ 214714 h 224019"/>
                      <a:gd name="connsiteX8" fmla="*/ 479440 w 487265"/>
                      <a:gd name="connsiteY8" fmla="*/ 213768 h 224019"/>
                      <a:gd name="connsiteX9" fmla="*/ 472606 w 487265"/>
                      <a:gd name="connsiteY9" fmla="*/ 178019 h 224019"/>
                      <a:gd name="connsiteX10" fmla="*/ 486590 w 487265"/>
                      <a:gd name="connsiteY10" fmla="*/ 149104 h 2240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487265" h="224019">
                        <a:moveTo>
                          <a:pt x="486590" y="149104"/>
                        </a:moveTo>
                        <a:cubicBezTo>
                          <a:pt x="490375" y="120820"/>
                          <a:pt x="477022" y="60362"/>
                          <a:pt x="477022" y="60362"/>
                        </a:cubicBezTo>
                        <a:cubicBezTo>
                          <a:pt x="219733" y="-117752"/>
                          <a:pt x="-5065" y="154361"/>
                          <a:pt x="87" y="161196"/>
                        </a:cubicBezTo>
                        <a:cubicBezTo>
                          <a:pt x="24480" y="193791"/>
                          <a:pt x="113327" y="193791"/>
                          <a:pt x="144030" y="192739"/>
                        </a:cubicBezTo>
                        <a:cubicBezTo>
                          <a:pt x="150549" y="192529"/>
                          <a:pt x="156752" y="190426"/>
                          <a:pt x="162325" y="187166"/>
                        </a:cubicBezTo>
                        <a:cubicBezTo>
                          <a:pt x="180830" y="176232"/>
                          <a:pt x="202700" y="172341"/>
                          <a:pt x="224150" y="175811"/>
                        </a:cubicBezTo>
                        <a:cubicBezTo>
                          <a:pt x="290391" y="186641"/>
                          <a:pt x="350323" y="191267"/>
                          <a:pt x="396481" y="191372"/>
                        </a:cubicBezTo>
                        <a:cubicBezTo>
                          <a:pt x="399531" y="198522"/>
                          <a:pt x="402685" y="206303"/>
                          <a:pt x="406049" y="214714"/>
                        </a:cubicBezTo>
                        <a:cubicBezTo>
                          <a:pt x="406049" y="214714"/>
                          <a:pt x="442324" y="236269"/>
                          <a:pt x="479440" y="213768"/>
                        </a:cubicBezTo>
                        <a:cubicBezTo>
                          <a:pt x="479440" y="213768"/>
                          <a:pt x="476286" y="197260"/>
                          <a:pt x="472606" y="178019"/>
                        </a:cubicBezTo>
                        <a:cubicBezTo>
                          <a:pt x="482910" y="168977"/>
                          <a:pt x="486169" y="152889"/>
                          <a:pt x="486590" y="149104"/>
                        </a:cubicBezTo>
                        <a:close/>
                      </a:path>
                    </a:pathLst>
                  </a:custGeom>
                  <a:solidFill>
                    <a:srgbClr val="F9A28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08" name="图形 12978"/>
                  <p:cNvGrpSpPr/>
                  <p:nvPr/>
                </p:nvGrpSpPr>
                <p:grpSpPr>
                  <a:xfrm>
                    <a:off x="8440885" y="3723031"/>
                    <a:ext cx="109386" cy="130484"/>
                    <a:chOff x="8440885" y="3723031"/>
                    <a:chExt cx="109386" cy="130484"/>
                  </a:xfrm>
                  <a:solidFill>
                    <a:srgbClr val="A3A3A3"/>
                  </a:solidFill>
                </p:grpSpPr>
                <p:sp>
                  <p:nvSpPr>
                    <p:cNvPr id="13209" name="任意多边形: 形状 13208"/>
                    <p:cNvSpPr/>
                    <p:nvPr/>
                  </p:nvSpPr>
                  <p:spPr>
                    <a:xfrm>
                      <a:off x="8446668" y="3728709"/>
                      <a:ext cx="99917" cy="119023"/>
                    </a:xfrm>
                    <a:custGeom>
                      <a:avLst/>
                      <a:gdLst>
                        <a:gd name="connsiteX0" fmla="*/ 96523 w 99917"/>
                        <a:gd name="connsiteY0" fmla="*/ 87585 h 119023"/>
                        <a:gd name="connsiteX1" fmla="*/ 69395 w 99917"/>
                        <a:gd name="connsiteY1" fmla="*/ 36485 h 119023"/>
                        <a:gd name="connsiteX2" fmla="*/ 31228 w 99917"/>
                        <a:gd name="connsiteY2" fmla="*/ 0 h 119023"/>
                        <a:gd name="connsiteX3" fmla="*/ 0 w 99917"/>
                        <a:gd name="connsiteY3" fmla="*/ 32805 h 119023"/>
                        <a:gd name="connsiteX4" fmla="*/ 90319 w 99917"/>
                        <a:gd name="connsiteY4" fmla="*/ 119024 h 119023"/>
                        <a:gd name="connsiteX5" fmla="*/ 93789 w 99917"/>
                        <a:gd name="connsiteY5" fmla="*/ 115659 h 119023"/>
                        <a:gd name="connsiteX6" fmla="*/ 96523 w 99917"/>
                        <a:gd name="connsiteY6" fmla="*/ 87585 h 11902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99917" h="119023">
                          <a:moveTo>
                            <a:pt x="96523" y="87585"/>
                          </a:moveTo>
                          <a:lnTo>
                            <a:pt x="69395" y="36485"/>
                          </a:lnTo>
                          <a:lnTo>
                            <a:pt x="31228" y="0"/>
                          </a:lnTo>
                          <a:lnTo>
                            <a:pt x="0" y="32805"/>
                          </a:lnTo>
                          <a:lnTo>
                            <a:pt x="90319" y="119024"/>
                          </a:lnTo>
                          <a:lnTo>
                            <a:pt x="93789" y="115659"/>
                          </a:lnTo>
                          <a:cubicBezTo>
                            <a:pt x="101254" y="107878"/>
                            <a:pt x="101570" y="97154"/>
                            <a:pt x="96523" y="87585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0" name="任意多边形: 形状 13209"/>
                    <p:cNvSpPr/>
                    <p:nvPr/>
                  </p:nvSpPr>
                  <p:spPr>
                    <a:xfrm>
                      <a:off x="8440885" y="3723031"/>
                      <a:ext cx="109386" cy="130484"/>
                    </a:xfrm>
                    <a:custGeom>
                      <a:avLst/>
                      <a:gdLst>
                        <a:gd name="connsiteX0" fmla="*/ 96207 w 109386"/>
                        <a:gd name="connsiteY0" fmla="*/ 130484 h 130484"/>
                        <a:gd name="connsiteX1" fmla="*/ 0 w 109386"/>
                        <a:gd name="connsiteY1" fmla="*/ 38693 h 130484"/>
                        <a:gd name="connsiteX2" fmla="*/ 36906 w 109386"/>
                        <a:gd name="connsiteY2" fmla="*/ 0 h 130484"/>
                        <a:gd name="connsiteX3" fmla="*/ 78543 w 109386"/>
                        <a:gd name="connsiteY3" fmla="*/ 39745 h 130484"/>
                        <a:gd name="connsiteX4" fmla="*/ 78858 w 109386"/>
                        <a:gd name="connsiteY4" fmla="*/ 40375 h 130484"/>
                        <a:gd name="connsiteX5" fmla="*/ 105985 w 109386"/>
                        <a:gd name="connsiteY5" fmla="*/ 91476 h 130484"/>
                        <a:gd name="connsiteX6" fmla="*/ 101359 w 109386"/>
                        <a:gd name="connsiteY6" fmla="*/ 125227 h 130484"/>
                        <a:gd name="connsiteX7" fmla="*/ 96207 w 109386"/>
                        <a:gd name="connsiteY7" fmla="*/ 130484 h 130484"/>
                        <a:gd name="connsiteX8" fmla="*/ 11566 w 109386"/>
                        <a:gd name="connsiteY8" fmla="*/ 38378 h 130484"/>
                        <a:gd name="connsiteX9" fmla="*/ 95997 w 109386"/>
                        <a:gd name="connsiteY9" fmla="*/ 118918 h 130484"/>
                        <a:gd name="connsiteX10" fmla="*/ 98836 w 109386"/>
                        <a:gd name="connsiteY10" fmla="*/ 95156 h 130484"/>
                        <a:gd name="connsiteX11" fmla="*/ 72024 w 109386"/>
                        <a:gd name="connsiteY11" fmla="*/ 44686 h 130484"/>
                        <a:gd name="connsiteX12" fmla="*/ 37221 w 109386"/>
                        <a:gd name="connsiteY12" fmla="*/ 11461 h 130484"/>
                        <a:gd name="connsiteX13" fmla="*/ 11566 w 109386"/>
                        <a:gd name="connsiteY13" fmla="*/ 38378 h 1304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09386" h="130484">
                          <a:moveTo>
                            <a:pt x="96207" y="130484"/>
                          </a:moveTo>
                          <a:lnTo>
                            <a:pt x="0" y="38693"/>
                          </a:lnTo>
                          <a:lnTo>
                            <a:pt x="36906" y="0"/>
                          </a:lnTo>
                          <a:lnTo>
                            <a:pt x="78543" y="39745"/>
                          </a:lnTo>
                          <a:lnTo>
                            <a:pt x="78858" y="40375"/>
                          </a:lnTo>
                          <a:lnTo>
                            <a:pt x="105985" y="91476"/>
                          </a:lnTo>
                          <a:cubicBezTo>
                            <a:pt x="111874" y="102621"/>
                            <a:pt x="109981" y="116184"/>
                            <a:pt x="101359" y="125227"/>
                          </a:cubicBezTo>
                          <a:lnTo>
                            <a:pt x="96207" y="130484"/>
                          </a:lnTo>
                          <a:close/>
                          <a:moveTo>
                            <a:pt x="11566" y="38378"/>
                          </a:moveTo>
                          <a:lnTo>
                            <a:pt x="95997" y="118918"/>
                          </a:lnTo>
                          <a:cubicBezTo>
                            <a:pt x="101780" y="112399"/>
                            <a:pt x="102937" y="102936"/>
                            <a:pt x="98836" y="95156"/>
                          </a:cubicBezTo>
                          <a:lnTo>
                            <a:pt x="72024" y="44686"/>
                          </a:lnTo>
                          <a:lnTo>
                            <a:pt x="37221" y="11461"/>
                          </a:lnTo>
                          <a:lnTo>
                            <a:pt x="11566" y="38378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1" name="图形 12978"/>
                  <p:cNvGrpSpPr/>
                  <p:nvPr/>
                </p:nvGrpSpPr>
                <p:grpSpPr>
                  <a:xfrm>
                    <a:off x="8906044" y="3798420"/>
                    <a:ext cx="133112" cy="53413"/>
                    <a:chOff x="8906044" y="3798420"/>
                    <a:chExt cx="133112" cy="53413"/>
                  </a:xfrm>
                  <a:solidFill>
                    <a:srgbClr val="A3A3A3"/>
                  </a:solidFill>
                </p:grpSpPr>
                <p:sp>
                  <p:nvSpPr>
                    <p:cNvPr id="13212" name="任意多边形: 形状 13211"/>
                    <p:cNvSpPr/>
                    <p:nvPr/>
                  </p:nvSpPr>
                  <p:spPr>
                    <a:xfrm>
                      <a:off x="8910144" y="3802521"/>
                      <a:ext cx="125016" cy="45317"/>
                    </a:xfrm>
                    <a:custGeom>
                      <a:avLst/>
                      <a:gdLst>
                        <a:gd name="connsiteX0" fmla="*/ 107668 w 125016"/>
                        <a:gd name="connsiteY0" fmla="*/ 18190 h 45317"/>
                        <a:gd name="connsiteX1" fmla="*/ 52783 w 125016"/>
                        <a:gd name="connsiteY1" fmla="*/ 0 h 45317"/>
                        <a:gd name="connsiteX2" fmla="*/ 0 w 125016"/>
                        <a:gd name="connsiteY2" fmla="*/ 0 h 45317"/>
                        <a:gd name="connsiteX3" fmla="*/ 0 w 125016"/>
                        <a:gd name="connsiteY3" fmla="*/ 45317 h 45317"/>
                        <a:gd name="connsiteX4" fmla="*/ 124806 w 125016"/>
                        <a:gd name="connsiteY4" fmla="*/ 45317 h 45317"/>
                        <a:gd name="connsiteX5" fmla="*/ 125017 w 125016"/>
                        <a:gd name="connsiteY5" fmla="*/ 40481 h 45317"/>
                        <a:gd name="connsiteX6" fmla="*/ 107668 w 125016"/>
                        <a:gd name="connsiteY6" fmla="*/ 18190 h 4531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5016" h="45317">
                          <a:moveTo>
                            <a:pt x="107668" y="18190"/>
                          </a:moveTo>
                          <a:lnTo>
                            <a:pt x="52783" y="0"/>
                          </a:lnTo>
                          <a:lnTo>
                            <a:pt x="0" y="0"/>
                          </a:lnTo>
                          <a:lnTo>
                            <a:pt x="0" y="45317"/>
                          </a:lnTo>
                          <a:lnTo>
                            <a:pt x="124806" y="45317"/>
                          </a:lnTo>
                          <a:lnTo>
                            <a:pt x="125017" y="40481"/>
                          </a:lnTo>
                          <a:cubicBezTo>
                            <a:pt x="125017" y="29546"/>
                            <a:pt x="117867" y="21555"/>
                            <a:pt x="107668" y="18190"/>
                          </a:cubicBez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3" name="任意多边形: 形状 13212"/>
                    <p:cNvSpPr/>
                    <p:nvPr/>
                  </p:nvSpPr>
                  <p:spPr>
                    <a:xfrm>
                      <a:off x="8906044" y="3798420"/>
                      <a:ext cx="133112" cy="53413"/>
                    </a:xfrm>
                    <a:custGeom>
                      <a:avLst/>
                      <a:gdLst>
                        <a:gd name="connsiteX0" fmla="*/ 133007 w 133112"/>
                        <a:gd name="connsiteY0" fmla="*/ 53413 h 53413"/>
                        <a:gd name="connsiteX1" fmla="*/ 0 w 133112"/>
                        <a:gd name="connsiteY1" fmla="*/ 53413 h 53413"/>
                        <a:gd name="connsiteX2" fmla="*/ 0 w 133112"/>
                        <a:gd name="connsiteY2" fmla="*/ 0 h 53413"/>
                        <a:gd name="connsiteX3" fmla="*/ 57619 w 133112"/>
                        <a:gd name="connsiteY3" fmla="*/ 0 h 53413"/>
                        <a:gd name="connsiteX4" fmla="*/ 113135 w 133112"/>
                        <a:gd name="connsiteY4" fmla="*/ 18400 h 53413"/>
                        <a:gd name="connsiteX5" fmla="*/ 133113 w 133112"/>
                        <a:gd name="connsiteY5" fmla="*/ 46053 h 53413"/>
                        <a:gd name="connsiteX6" fmla="*/ 133113 w 133112"/>
                        <a:gd name="connsiteY6" fmla="*/ 53413 h 53413"/>
                        <a:gd name="connsiteX7" fmla="*/ 8201 w 133112"/>
                        <a:gd name="connsiteY7" fmla="*/ 45212 h 53413"/>
                        <a:gd name="connsiteX8" fmla="*/ 124806 w 133112"/>
                        <a:gd name="connsiteY8" fmla="*/ 45212 h 53413"/>
                        <a:gd name="connsiteX9" fmla="*/ 110506 w 133112"/>
                        <a:gd name="connsiteY9" fmla="*/ 26076 h 53413"/>
                        <a:gd name="connsiteX10" fmla="*/ 56252 w 133112"/>
                        <a:gd name="connsiteY10" fmla="*/ 8096 h 53413"/>
                        <a:gd name="connsiteX11" fmla="*/ 8201 w 133112"/>
                        <a:gd name="connsiteY11" fmla="*/ 8096 h 53413"/>
                        <a:gd name="connsiteX12" fmla="*/ 8201 w 133112"/>
                        <a:gd name="connsiteY12" fmla="*/ 45212 h 5341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3112" h="53413">
                          <a:moveTo>
                            <a:pt x="133007" y="53413"/>
                          </a:moveTo>
                          <a:lnTo>
                            <a:pt x="0" y="53413"/>
                          </a:lnTo>
                          <a:lnTo>
                            <a:pt x="0" y="0"/>
                          </a:lnTo>
                          <a:lnTo>
                            <a:pt x="57619" y="0"/>
                          </a:lnTo>
                          <a:lnTo>
                            <a:pt x="113135" y="18400"/>
                          </a:lnTo>
                          <a:cubicBezTo>
                            <a:pt x="125016" y="22396"/>
                            <a:pt x="133113" y="33436"/>
                            <a:pt x="133113" y="46053"/>
                          </a:cubicBezTo>
                          <a:lnTo>
                            <a:pt x="133113" y="53413"/>
                          </a:lnTo>
                          <a:close/>
                          <a:moveTo>
                            <a:pt x="8201" y="45212"/>
                          </a:moveTo>
                          <a:lnTo>
                            <a:pt x="124806" y="45212"/>
                          </a:lnTo>
                          <a:cubicBezTo>
                            <a:pt x="124491" y="36485"/>
                            <a:pt x="118813" y="28915"/>
                            <a:pt x="110506" y="26076"/>
                          </a:cubicBezTo>
                          <a:lnTo>
                            <a:pt x="56252" y="8096"/>
                          </a:lnTo>
                          <a:lnTo>
                            <a:pt x="8201" y="8096"/>
                          </a:lnTo>
                          <a:lnTo>
                            <a:pt x="8201" y="45212"/>
                          </a:lnTo>
                          <a:close/>
                        </a:path>
                      </a:pathLst>
                    </a:custGeom>
                    <a:solidFill>
                      <a:srgbClr val="A3A3A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14" name="图形 12978"/>
                  <p:cNvGrpSpPr/>
                  <p:nvPr/>
                </p:nvGrpSpPr>
                <p:grpSpPr>
                  <a:xfrm>
                    <a:off x="9086261" y="3038904"/>
                    <a:ext cx="186024" cy="173125"/>
                    <a:chOff x="9086261" y="3038904"/>
                    <a:chExt cx="186024" cy="173125"/>
                  </a:xfrm>
                  <a:solidFill>
                    <a:srgbClr val="272525"/>
                  </a:solidFill>
                </p:grpSpPr>
                <p:sp>
                  <p:nvSpPr>
                    <p:cNvPr id="13215" name="任意多边形: 形状 13214"/>
                    <p:cNvSpPr/>
                    <p:nvPr/>
                  </p:nvSpPr>
                  <p:spPr>
                    <a:xfrm>
                      <a:off x="9097933" y="3162822"/>
                      <a:ext cx="133848" cy="49207"/>
                    </a:xfrm>
                    <a:custGeom>
                      <a:avLst/>
                      <a:gdLst>
                        <a:gd name="connsiteX0" fmla="*/ 33541 w 133848"/>
                        <a:gd name="connsiteY0" fmla="*/ 49208 h 49207"/>
                        <a:gd name="connsiteX1" fmla="*/ 30597 w 133848"/>
                        <a:gd name="connsiteY1" fmla="*/ 48472 h 49207"/>
                        <a:gd name="connsiteX2" fmla="*/ 17769 w 133848"/>
                        <a:gd name="connsiteY2" fmla="*/ 21029 h 49207"/>
                        <a:gd name="connsiteX3" fmla="*/ 0 w 133848"/>
                        <a:gd name="connsiteY3" fmla="*/ 21029 h 49207"/>
                        <a:gd name="connsiteX4" fmla="*/ 1472 w 133848"/>
                        <a:gd name="connsiteY4" fmla="*/ 12933 h 49207"/>
                        <a:gd name="connsiteX5" fmla="*/ 20503 w 133848"/>
                        <a:gd name="connsiteY5" fmla="*/ 12722 h 49207"/>
                        <a:gd name="connsiteX6" fmla="*/ 23658 w 133848"/>
                        <a:gd name="connsiteY6" fmla="*/ 12512 h 49207"/>
                        <a:gd name="connsiteX7" fmla="*/ 24603 w 133848"/>
                        <a:gd name="connsiteY7" fmla="*/ 15561 h 49207"/>
                        <a:gd name="connsiteX8" fmla="*/ 34487 w 133848"/>
                        <a:gd name="connsiteY8" fmla="*/ 41006 h 49207"/>
                        <a:gd name="connsiteX9" fmla="*/ 41847 w 133848"/>
                        <a:gd name="connsiteY9" fmla="*/ 39114 h 49207"/>
                        <a:gd name="connsiteX10" fmla="*/ 59091 w 133848"/>
                        <a:gd name="connsiteY10" fmla="*/ 33015 h 49207"/>
                        <a:gd name="connsiteX11" fmla="*/ 68028 w 133848"/>
                        <a:gd name="connsiteY11" fmla="*/ 29546 h 49207"/>
                        <a:gd name="connsiteX12" fmla="*/ 74863 w 133848"/>
                        <a:gd name="connsiteY12" fmla="*/ 27022 h 49207"/>
                        <a:gd name="connsiteX13" fmla="*/ 81697 w 133848"/>
                        <a:gd name="connsiteY13" fmla="*/ 30912 h 49207"/>
                        <a:gd name="connsiteX14" fmla="*/ 83589 w 133848"/>
                        <a:gd name="connsiteY14" fmla="*/ 32910 h 49207"/>
                        <a:gd name="connsiteX15" fmla="*/ 89057 w 133848"/>
                        <a:gd name="connsiteY15" fmla="*/ 25130 h 49207"/>
                        <a:gd name="connsiteX16" fmla="*/ 102305 w 133848"/>
                        <a:gd name="connsiteY16" fmla="*/ 10199 h 49207"/>
                        <a:gd name="connsiteX17" fmla="*/ 130064 w 133848"/>
                        <a:gd name="connsiteY17" fmla="*/ 0 h 49207"/>
                        <a:gd name="connsiteX18" fmla="*/ 133849 w 133848"/>
                        <a:gd name="connsiteY18" fmla="*/ 7255 h 49207"/>
                        <a:gd name="connsiteX19" fmla="*/ 104303 w 133848"/>
                        <a:gd name="connsiteY19" fmla="*/ 18085 h 49207"/>
                        <a:gd name="connsiteX20" fmla="*/ 95786 w 133848"/>
                        <a:gd name="connsiteY20" fmla="*/ 29756 h 49207"/>
                        <a:gd name="connsiteX21" fmla="*/ 87165 w 133848"/>
                        <a:gd name="connsiteY21" fmla="*/ 40901 h 49207"/>
                        <a:gd name="connsiteX22" fmla="*/ 75599 w 133848"/>
                        <a:gd name="connsiteY22" fmla="*/ 36485 h 49207"/>
                        <a:gd name="connsiteX23" fmla="*/ 74863 w 133848"/>
                        <a:gd name="connsiteY23" fmla="*/ 35644 h 49207"/>
                        <a:gd name="connsiteX24" fmla="*/ 70867 w 133848"/>
                        <a:gd name="connsiteY24" fmla="*/ 37221 h 49207"/>
                        <a:gd name="connsiteX25" fmla="*/ 61930 w 133848"/>
                        <a:gd name="connsiteY25" fmla="*/ 40691 h 49207"/>
                        <a:gd name="connsiteX26" fmla="*/ 44265 w 133848"/>
                        <a:gd name="connsiteY26" fmla="*/ 46894 h 49207"/>
                        <a:gd name="connsiteX27" fmla="*/ 33541 w 133848"/>
                        <a:gd name="connsiteY27" fmla="*/ 49208 h 49207"/>
                        <a:gd name="connsiteX28" fmla="*/ 34908 w 133848"/>
                        <a:gd name="connsiteY28" fmla="*/ 41637 h 49207"/>
                        <a:gd name="connsiteX29" fmla="*/ 34908 w 133848"/>
                        <a:gd name="connsiteY29" fmla="*/ 41637 h 49207"/>
                        <a:gd name="connsiteX30" fmla="*/ 34908 w 133848"/>
                        <a:gd name="connsiteY30" fmla="*/ 41637 h 49207"/>
                        <a:gd name="connsiteX31" fmla="*/ 33541 w 133848"/>
                        <a:gd name="connsiteY31" fmla="*/ 41006 h 49207"/>
                        <a:gd name="connsiteX32" fmla="*/ 33541 w 133848"/>
                        <a:gd name="connsiteY32" fmla="*/ 41006 h 49207"/>
                        <a:gd name="connsiteX33" fmla="*/ 33541 w 133848"/>
                        <a:gd name="connsiteY33" fmla="*/ 41006 h 4920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</a:cxnLst>
                      <a:rect l="l" t="t" r="r" b="b"/>
                      <a:pathLst>
                        <a:path w="133848" h="49207">
                          <a:moveTo>
                            <a:pt x="33541" y="49208"/>
                          </a:moveTo>
                          <a:cubicBezTo>
                            <a:pt x="32174" y="49208"/>
                            <a:pt x="31333" y="48892"/>
                            <a:pt x="30597" y="48472"/>
                          </a:cubicBezTo>
                          <a:cubicBezTo>
                            <a:pt x="29440" y="47841"/>
                            <a:pt x="25865" y="45843"/>
                            <a:pt x="17769" y="21029"/>
                          </a:cubicBezTo>
                          <a:cubicBezTo>
                            <a:pt x="4311" y="21660"/>
                            <a:pt x="631" y="21134"/>
                            <a:pt x="0" y="21029"/>
                          </a:cubicBezTo>
                          <a:lnTo>
                            <a:pt x="1472" y="12933"/>
                          </a:lnTo>
                          <a:cubicBezTo>
                            <a:pt x="1577" y="12933"/>
                            <a:pt x="5362" y="13458"/>
                            <a:pt x="20503" y="12722"/>
                          </a:cubicBezTo>
                          <a:lnTo>
                            <a:pt x="23658" y="12512"/>
                          </a:lnTo>
                          <a:lnTo>
                            <a:pt x="24603" y="15561"/>
                          </a:lnTo>
                          <a:cubicBezTo>
                            <a:pt x="27863" y="25655"/>
                            <a:pt x="32279" y="37536"/>
                            <a:pt x="34487" y="41006"/>
                          </a:cubicBezTo>
                          <a:cubicBezTo>
                            <a:pt x="35539" y="40901"/>
                            <a:pt x="37641" y="40375"/>
                            <a:pt x="41847" y="39114"/>
                          </a:cubicBezTo>
                          <a:cubicBezTo>
                            <a:pt x="46158" y="37747"/>
                            <a:pt x="51836" y="35749"/>
                            <a:pt x="59091" y="33015"/>
                          </a:cubicBezTo>
                          <a:cubicBezTo>
                            <a:pt x="62456" y="31754"/>
                            <a:pt x="65505" y="30597"/>
                            <a:pt x="68028" y="29546"/>
                          </a:cubicBezTo>
                          <a:cubicBezTo>
                            <a:pt x="73601" y="27443"/>
                            <a:pt x="74232" y="27127"/>
                            <a:pt x="74863" y="27022"/>
                          </a:cubicBezTo>
                          <a:cubicBezTo>
                            <a:pt x="77701" y="26496"/>
                            <a:pt x="79594" y="28494"/>
                            <a:pt x="81697" y="30912"/>
                          </a:cubicBezTo>
                          <a:cubicBezTo>
                            <a:pt x="82223" y="31438"/>
                            <a:pt x="82958" y="32279"/>
                            <a:pt x="83589" y="32910"/>
                          </a:cubicBezTo>
                          <a:cubicBezTo>
                            <a:pt x="84956" y="31018"/>
                            <a:pt x="87270" y="27758"/>
                            <a:pt x="89057" y="25130"/>
                          </a:cubicBezTo>
                          <a:cubicBezTo>
                            <a:pt x="97259" y="13143"/>
                            <a:pt x="99256" y="10620"/>
                            <a:pt x="102305" y="10199"/>
                          </a:cubicBezTo>
                          <a:cubicBezTo>
                            <a:pt x="104723" y="9778"/>
                            <a:pt x="124596" y="2839"/>
                            <a:pt x="130064" y="0"/>
                          </a:cubicBezTo>
                          <a:lnTo>
                            <a:pt x="133849" y="7255"/>
                          </a:lnTo>
                          <a:cubicBezTo>
                            <a:pt x="128276" y="10094"/>
                            <a:pt x="109771" y="16718"/>
                            <a:pt x="104303" y="18085"/>
                          </a:cubicBezTo>
                          <a:cubicBezTo>
                            <a:pt x="102620" y="19767"/>
                            <a:pt x="98415" y="25971"/>
                            <a:pt x="95786" y="29756"/>
                          </a:cubicBezTo>
                          <a:cubicBezTo>
                            <a:pt x="90844" y="36906"/>
                            <a:pt x="88847" y="39745"/>
                            <a:pt x="87165" y="40901"/>
                          </a:cubicBezTo>
                          <a:cubicBezTo>
                            <a:pt x="82643" y="44055"/>
                            <a:pt x="78227" y="39324"/>
                            <a:pt x="75599" y="36485"/>
                          </a:cubicBezTo>
                          <a:cubicBezTo>
                            <a:pt x="75388" y="36275"/>
                            <a:pt x="75073" y="35959"/>
                            <a:pt x="74863" y="35644"/>
                          </a:cubicBezTo>
                          <a:cubicBezTo>
                            <a:pt x="73916" y="36064"/>
                            <a:pt x="72444" y="36590"/>
                            <a:pt x="70867" y="37221"/>
                          </a:cubicBezTo>
                          <a:cubicBezTo>
                            <a:pt x="68344" y="38167"/>
                            <a:pt x="65189" y="39429"/>
                            <a:pt x="61930" y="40691"/>
                          </a:cubicBezTo>
                          <a:cubicBezTo>
                            <a:pt x="54465" y="43530"/>
                            <a:pt x="48682" y="45527"/>
                            <a:pt x="44265" y="46894"/>
                          </a:cubicBezTo>
                          <a:cubicBezTo>
                            <a:pt x="38693" y="48472"/>
                            <a:pt x="35539" y="49208"/>
                            <a:pt x="33541" y="49208"/>
                          </a:cubicBezTo>
                          <a:close/>
                          <a:moveTo>
                            <a:pt x="34908" y="41637"/>
                          </a:moveTo>
                          <a:lnTo>
                            <a:pt x="34908" y="41637"/>
                          </a:lnTo>
                          <a:lnTo>
                            <a:pt x="34908" y="41637"/>
                          </a:lnTo>
                          <a:close/>
                          <a:moveTo>
                            <a:pt x="33541" y="41006"/>
                          </a:moveTo>
                          <a:lnTo>
                            <a:pt x="33541" y="41006"/>
                          </a:lnTo>
                          <a:lnTo>
                            <a:pt x="33541" y="41006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6" name="任意多边形: 形状 13215"/>
                    <p:cNvSpPr/>
                    <p:nvPr/>
                  </p:nvSpPr>
                  <p:spPr>
                    <a:xfrm>
                      <a:off x="9086261" y="3101838"/>
                      <a:ext cx="23026" cy="11881"/>
                    </a:xfrm>
                    <a:custGeom>
                      <a:avLst/>
                      <a:gdLst>
                        <a:gd name="connsiteX0" fmla="*/ 9148 w 23026"/>
                        <a:gd name="connsiteY0" fmla="*/ 11881 h 11881"/>
                        <a:gd name="connsiteX1" fmla="*/ 0 w 23026"/>
                        <a:gd name="connsiteY1" fmla="*/ 10304 h 11881"/>
                        <a:gd name="connsiteX2" fmla="*/ 2524 w 23026"/>
                        <a:gd name="connsiteY2" fmla="*/ 2523 h 11881"/>
                        <a:gd name="connsiteX3" fmla="*/ 17665 w 23026"/>
                        <a:gd name="connsiteY3" fmla="*/ 0 h 11881"/>
                        <a:gd name="connsiteX4" fmla="*/ 23027 w 23026"/>
                        <a:gd name="connsiteY4" fmla="*/ 6098 h 11881"/>
                        <a:gd name="connsiteX5" fmla="*/ 9148 w 23026"/>
                        <a:gd name="connsiteY5" fmla="*/ 11881 h 11881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23026" h="11881">
                          <a:moveTo>
                            <a:pt x="9148" y="11881"/>
                          </a:moveTo>
                          <a:cubicBezTo>
                            <a:pt x="6519" y="11881"/>
                            <a:pt x="3470" y="11356"/>
                            <a:pt x="0" y="10304"/>
                          </a:cubicBezTo>
                          <a:lnTo>
                            <a:pt x="2524" y="2523"/>
                          </a:lnTo>
                          <a:cubicBezTo>
                            <a:pt x="10830" y="5152"/>
                            <a:pt x="14090" y="3154"/>
                            <a:pt x="17665" y="0"/>
                          </a:cubicBezTo>
                          <a:lnTo>
                            <a:pt x="23027" y="6098"/>
                          </a:lnTo>
                          <a:cubicBezTo>
                            <a:pt x="19031" y="9568"/>
                            <a:pt x="14826" y="11881"/>
                            <a:pt x="9148" y="11881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17" name="任意多边形: 形状 13216"/>
                    <p:cNvSpPr/>
                    <p:nvPr/>
                  </p:nvSpPr>
                  <p:spPr>
                    <a:xfrm>
                      <a:off x="9102138" y="3038904"/>
                      <a:ext cx="170147" cy="139584"/>
                    </a:xfrm>
                    <a:custGeom>
                      <a:avLst/>
                      <a:gdLst>
                        <a:gd name="connsiteX0" fmla="*/ 140683 w 170147"/>
                        <a:gd name="connsiteY0" fmla="*/ 139584 h 139584"/>
                        <a:gd name="connsiteX1" fmla="*/ 136898 w 170147"/>
                        <a:gd name="connsiteY1" fmla="*/ 139164 h 139584"/>
                        <a:gd name="connsiteX2" fmla="*/ 123755 w 170147"/>
                        <a:gd name="connsiteY2" fmla="*/ 128754 h 139584"/>
                        <a:gd name="connsiteX3" fmla="*/ 124176 w 170147"/>
                        <a:gd name="connsiteY3" fmla="*/ 120133 h 139584"/>
                        <a:gd name="connsiteX4" fmla="*/ 124912 w 170147"/>
                        <a:gd name="connsiteY4" fmla="*/ 115822 h 139584"/>
                        <a:gd name="connsiteX5" fmla="*/ 116815 w 170147"/>
                        <a:gd name="connsiteY5" fmla="*/ 97106 h 139584"/>
                        <a:gd name="connsiteX6" fmla="*/ 104304 w 170147"/>
                        <a:gd name="connsiteY6" fmla="*/ 104676 h 139584"/>
                        <a:gd name="connsiteX7" fmla="*/ 83275 w 170147"/>
                        <a:gd name="connsiteY7" fmla="*/ 98788 h 139584"/>
                        <a:gd name="connsiteX8" fmla="*/ 74653 w 170147"/>
                        <a:gd name="connsiteY8" fmla="*/ 95739 h 139584"/>
                        <a:gd name="connsiteX9" fmla="*/ 70973 w 170147"/>
                        <a:gd name="connsiteY9" fmla="*/ 97632 h 139584"/>
                        <a:gd name="connsiteX10" fmla="*/ 57829 w 170147"/>
                        <a:gd name="connsiteY10" fmla="*/ 102258 h 139584"/>
                        <a:gd name="connsiteX11" fmla="*/ 50680 w 170147"/>
                        <a:gd name="connsiteY11" fmla="*/ 93216 h 139584"/>
                        <a:gd name="connsiteX12" fmla="*/ 50785 w 170147"/>
                        <a:gd name="connsiteY12" fmla="*/ 90166 h 139584"/>
                        <a:gd name="connsiteX13" fmla="*/ 54570 w 170147"/>
                        <a:gd name="connsiteY13" fmla="*/ 79021 h 139584"/>
                        <a:gd name="connsiteX14" fmla="*/ 59091 w 170147"/>
                        <a:gd name="connsiteY14" fmla="*/ 63775 h 139584"/>
                        <a:gd name="connsiteX15" fmla="*/ 48051 w 170147"/>
                        <a:gd name="connsiteY15" fmla="*/ 60516 h 139584"/>
                        <a:gd name="connsiteX16" fmla="*/ 42899 w 170147"/>
                        <a:gd name="connsiteY16" fmla="*/ 60621 h 139584"/>
                        <a:gd name="connsiteX17" fmla="*/ 34067 w 170147"/>
                        <a:gd name="connsiteY17" fmla="*/ 69138 h 139584"/>
                        <a:gd name="connsiteX18" fmla="*/ 19242 w 170147"/>
                        <a:gd name="connsiteY18" fmla="*/ 82281 h 139584"/>
                        <a:gd name="connsiteX19" fmla="*/ 10305 w 170147"/>
                        <a:gd name="connsiteY19" fmla="*/ 82176 h 139584"/>
                        <a:gd name="connsiteX20" fmla="*/ 526 w 170147"/>
                        <a:gd name="connsiteY20" fmla="*/ 66929 h 139584"/>
                        <a:gd name="connsiteX21" fmla="*/ 0 w 170147"/>
                        <a:gd name="connsiteY21" fmla="*/ 64827 h 139584"/>
                        <a:gd name="connsiteX22" fmla="*/ 1472 w 170147"/>
                        <a:gd name="connsiteY22" fmla="*/ 63250 h 139584"/>
                        <a:gd name="connsiteX23" fmla="*/ 13774 w 170147"/>
                        <a:gd name="connsiteY23" fmla="*/ 52945 h 139584"/>
                        <a:gd name="connsiteX24" fmla="*/ 40165 w 170147"/>
                        <a:gd name="connsiteY24" fmla="*/ 20666 h 139584"/>
                        <a:gd name="connsiteX25" fmla="*/ 78122 w 170147"/>
                        <a:gd name="connsiteY25" fmla="*/ 163 h 139584"/>
                        <a:gd name="connsiteX26" fmla="*/ 94104 w 170147"/>
                        <a:gd name="connsiteY26" fmla="*/ 5420 h 139584"/>
                        <a:gd name="connsiteX27" fmla="*/ 98310 w 170147"/>
                        <a:gd name="connsiteY27" fmla="*/ 7628 h 139584"/>
                        <a:gd name="connsiteX28" fmla="*/ 113872 w 170147"/>
                        <a:gd name="connsiteY28" fmla="*/ 11518 h 139584"/>
                        <a:gd name="connsiteX29" fmla="*/ 134270 w 170147"/>
                        <a:gd name="connsiteY29" fmla="*/ 31286 h 139584"/>
                        <a:gd name="connsiteX30" fmla="*/ 138160 w 170147"/>
                        <a:gd name="connsiteY30" fmla="*/ 36333 h 139584"/>
                        <a:gd name="connsiteX31" fmla="*/ 147518 w 170147"/>
                        <a:gd name="connsiteY31" fmla="*/ 57782 h 139584"/>
                        <a:gd name="connsiteX32" fmla="*/ 148044 w 170147"/>
                        <a:gd name="connsiteY32" fmla="*/ 60095 h 139584"/>
                        <a:gd name="connsiteX33" fmla="*/ 153511 w 170147"/>
                        <a:gd name="connsiteY33" fmla="*/ 71346 h 139584"/>
                        <a:gd name="connsiteX34" fmla="*/ 156876 w 170147"/>
                        <a:gd name="connsiteY34" fmla="*/ 77339 h 139584"/>
                        <a:gd name="connsiteX35" fmla="*/ 159189 w 170147"/>
                        <a:gd name="connsiteY35" fmla="*/ 81545 h 139584"/>
                        <a:gd name="connsiteX36" fmla="*/ 169493 w 170147"/>
                        <a:gd name="connsiteY36" fmla="*/ 103520 h 139584"/>
                        <a:gd name="connsiteX37" fmla="*/ 153721 w 170147"/>
                        <a:gd name="connsiteY37" fmla="*/ 134012 h 139584"/>
                        <a:gd name="connsiteX38" fmla="*/ 140683 w 170147"/>
                        <a:gd name="connsiteY38" fmla="*/ 139584 h 139584"/>
                        <a:gd name="connsiteX39" fmla="*/ 116605 w 170147"/>
                        <a:gd name="connsiteY39" fmla="*/ 85120 h 139584"/>
                        <a:gd name="connsiteX40" fmla="*/ 133008 w 170147"/>
                        <a:gd name="connsiteY40" fmla="*/ 115191 h 139584"/>
                        <a:gd name="connsiteX41" fmla="*/ 131956 w 170147"/>
                        <a:gd name="connsiteY41" fmla="*/ 122130 h 139584"/>
                        <a:gd name="connsiteX42" fmla="*/ 131431 w 170147"/>
                        <a:gd name="connsiteY42" fmla="*/ 126126 h 139584"/>
                        <a:gd name="connsiteX43" fmla="*/ 138896 w 170147"/>
                        <a:gd name="connsiteY43" fmla="*/ 131173 h 139584"/>
                        <a:gd name="connsiteX44" fmla="*/ 147518 w 170147"/>
                        <a:gd name="connsiteY44" fmla="*/ 128019 h 139584"/>
                        <a:gd name="connsiteX45" fmla="*/ 161292 w 170147"/>
                        <a:gd name="connsiteY45" fmla="*/ 105518 h 139584"/>
                        <a:gd name="connsiteX46" fmla="*/ 151723 w 170147"/>
                        <a:gd name="connsiteY46" fmla="*/ 85330 h 139584"/>
                        <a:gd name="connsiteX47" fmla="*/ 149305 w 170147"/>
                        <a:gd name="connsiteY47" fmla="*/ 81019 h 139584"/>
                        <a:gd name="connsiteX48" fmla="*/ 145941 w 170147"/>
                        <a:gd name="connsiteY48" fmla="*/ 75236 h 139584"/>
                        <a:gd name="connsiteX49" fmla="*/ 139632 w 170147"/>
                        <a:gd name="connsiteY49" fmla="*/ 61778 h 139584"/>
                        <a:gd name="connsiteX50" fmla="*/ 139107 w 170147"/>
                        <a:gd name="connsiteY50" fmla="*/ 59254 h 139584"/>
                        <a:gd name="connsiteX51" fmla="*/ 131325 w 170147"/>
                        <a:gd name="connsiteY51" fmla="*/ 41169 h 139584"/>
                        <a:gd name="connsiteX52" fmla="*/ 127330 w 170147"/>
                        <a:gd name="connsiteY52" fmla="*/ 36017 h 139584"/>
                        <a:gd name="connsiteX53" fmla="*/ 110507 w 170147"/>
                        <a:gd name="connsiteY53" fmla="*/ 18984 h 139584"/>
                        <a:gd name="connsiteX54" fmla="*/ 98836 w 170147"/>
                        <a:gd name="connsiteY54" fmla="*/ 15619 h 139584"/>
                        <a:gd name="connsiteX55" fmla="*/ 89689 w 170147"/>
                        <a:gd name="connsiteY55" fmla="*/ 12360 h 139584"/>
                        <a:gd name="connsiteX56" fmla="*/ 79279 w 170147"/>
                        <a:gd name="connsiteY56" fmla="*/ 8049 h 139584"/>
                        <a:gd name="connsiteX57" fmla="*/ 46579 w 170147"/>
                        <a:gd name="connsiteY57" fmla="*/ 25187 h 139584"/>
                        <a:gd name="connsiteX58" fmla="*/ 18295 w 170147"/>
                        <a:gd name="connsiteY58" fmla="*/ 59464 h 139584"/>
                        <a:gd name="connsiteX59" fmla="*/ 8832 w 170147"/>
                        <a:gd name="connsiteY59" fmla="*/ 67140 h 139584"/>
                        <a:gd name="connsiteX60" fmla="*/ 13669 w 170147"/>
                        <a:gd name="connsiteY60" fmla="*/ 74815 h 139584"/>
                        <a:gd name="connsiteX61" fmla="*/ 15666 w 170147"/>
                        <a:gd name="connsiteY61" fmla="*/ 74710 h 139584"/>
                        <a:gd name="connsiteX62" fmla="*/ 27653 w 170147"/>
                        <a:gd name="connsiteY62" fmla="*/ 63565 h 139584"/>
                        <a:gd name="connsiteX63" fmla="*/ 43110 w 170147"/>
                        <a:gd name="connsiteY63" fmla="*/ 52314 h 139584"/>
                        <a:gd name="connsiteX64" fmla="*/ 47315 w 170147"/>
                        <a:gd name="connsiteY64" fmla="*/ 52209 h 139584"/>
                        <a:gd name="connsiteX65" fmla="*/ 66872 w 170147"/>
                        <a:gd name="connsiteY65" fmla="*/ 61883 h 139584"/>
                        <a:gd name="connsiteX66" fmla="*/ 61720 w 170147"/>
                        <a:gd name="connsiteY66" fmla="*/ 82491 h 139584"/>
                        <a:gd name="connsiteX67" fmla="*/ 58776 w 170147"/>
                        <a:gd name="connsiteY67" fmla="*/ 89746 h 139584"/>
                        <a:gd name="connsiteX68" fmla="*/ 58671 w 170147"/>
                        <a:gd name="connsiteY68" fmla="*/ 93531 h 139584"/>
                        <a:gd name="connsiteX69" fmla="*/ 58671 w 170147"/>
                        <a:gd name="connsiteY69" fmla="*/ 93952 h 139584"/>
                        <a:gd name="connsiteX70" fmla="*/ 67082 w 170147"/>
                        <a:gd name="connsiteY70" fmla="*/ 90272 h 139584"/>
                        <a:gd name="connsiteX71" fmla="*/ 74127 w 170147"/>
                        <a:gd name="connsiteY71" fmla="*/ 87433 h 139584"/>
                        <a:gd name="connsiteX72" fmla="*/ 86008 w 170147"/>
                        <a:gd name="connsiteY72" fmla="*/ 91113 h 139584"/>
                        <a:gd name="connsiteX73" fmla="*/ 102726 w 170147"/>
                        <a:gd name="connsiteY73" fmla="*/ 96580 h 139584"/>
                        <a:gd name="connsiteX74" fmla="*/ 112294 w 170147"/>
                        <a:gd name="connsiteY74" fmla="*/ 89431 h 139584"/>
                        <a:gd name="connsiteX75" fmla="*/ 112190 w 170147"/>
                        <a:gd name="connsiteY75" fmla="*/ 85435 h 139584"/>
                        <a:gd name="connsiteX76" fmla="*/ 116605 w 170147"/>
                        <a:gd name="connsiteY76" fmla="*/ 85120 h 139584"/>
                        <a:gd name="connsiteX77" fmla="*/ 116605 w 170147"/>
                        <a:gd name="connsiteY77" fmla="*/ 85120 h 139584"/>
                        <a:gd name="connsiteX78" fmla="*/ 97680 w 170147"/>
                        <a:gd name="connsiteY78" fmla="*/ 7523 h 139584"/>
                        <a:gd name="connsiteX79" fmla="*/ 97680 w 170147"/>
                        <a:gd name="connsiteY79" fmla="*/ 7523 h 139584"/>
                        <a:gd name="connsiteX80" fmla="*/ 97680 w 170147"/>
                        <a:gd name="connsiteY80" fmla="*/ 7523 h 13958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</a:cxnLst>
                      <a:rect l="l" t="t" r="r" b="b"/>
                      <a:pathLst>
                        <a:path w="170147" h="139584">
                          <a:moveTo>
                            <a:pt x="140683" y="139584"/>
                          </a:moveTo>
                          <a:cubicBezTo>
                            <a:pt x="139422" y="139584"/>
                            <a:pt x="138160" y="139479"/>
                            <a:pt x="136898" y="139164"/>
                          </a:cubicBezTo>
                          <a:cubicBezTo>
                            <a:pt x="130379" y="137692"/>
                            <a:pt x="125017" y="132645"/>
                            <a:pt x="123755" y="128754"/>
                          </a:cubicBezTo>
                          <a:cubicBezTo>
                            <a:pt x="122704" y="125390"/>
                            <a:pt x="123439" y="122446"/>
                            <a:pt x="124176" y="120133"/>
                          </a:cubicBezTo>
                          <a:cubicBezTo>
                            <a:pt x="124597" y="118555"/>
                            <a:pt x="125017" y="117189"/>
                            <a:pt x="124912" y="115822"/>
                          </a:cubicBezTo>
                          <a:cubicBezTo>
                            <a:pt x="124701" y="113403"/>
                            <a:pt x="120075" y="103310"/>
                            <a:pt x="116815" y="97106"/>
                          </a:cubicBezTo>
                          <a:cubicBezTo>
                            <a:pt x="113136" y="100891"/>
                            <a:pt x="107668" y="104046"/>
                            <a:pt x="104304" y="104676"/>
                          </a:cubicBezTo>
                          <a:cubicBezTo>
                            <a:pt x="100939" y="105307"/>
                            <a:pt x="95366" y="103415"/>
                            <a:pt x="83275" y="98788"/>
                          </a:cubicBezTo>
                          <a:cubicBezTo>
                            <a:pt x="80120" y="97527"/>
                            <a:pt x="76124" y="96055"/>
                            <a:pt x="74653" y="95739"/>
                          </a:cubicBezTo>
                          <a:cubicBezTo>
                            <a:pt x="74022" y="96055"/>
                            <a:pt x="72339" y="96896"/>
                            <a:pt x="70973" y="97632"/>
                          </a:cubicBezTo>
                          <a:cubicBezTo>
                            <a:pt x="66662" y="99945"/>
                            <a:pt x="61930" y="102468"/>
                            <a:pt x="57829" y="102258"/>
                          </a:cubicBezTo>
                          <a:cubicBezTo>
                            <a:pt x="50154" y="101732"/>
                            <a:pt x="50469" y="95949"/>
                            <a:pt x="50680" y="93216"/>
                          </a:cubicBezTo>
                          <a:cubicBezTo>
                            <a:pt x="50680" y="92375"/>
                            <a:pt x="50785" y="91323"/>
                            <a:pt x="50785" y="90166"/>
                          </a:cubicBezTo>
                          <a:cubicBezTo>
                            <a:pt x="50680" y="86907"/>
                            <a:pt x="52467" y="83332"/>
                            <a:pt x="54570" y="79021"/>
                          </a:cubicBezTo>
                          <a:cubicBezTo>
                            <a:pt x="56989" y="74079"/>
                            <a:pt x="60038" y="67981"/>
                            <a:pt x="59091" y="63775"/>
                          </a:cubicBezTo>
                          <a:cubicBezTo>
                            <a:pt x="58460" y="60726"/>
                            <a:pt x="56147" y="59990"/>
                            <a:pt x="48051" y="60516"/>
                          </a:cubicBezTo>
                          <a:cubicBezTo>
                            <a:pt x="46264" y="60621"/>
                            <a:pt x="44477" y="60726"/>
                            <a:pt x="42899" y="60621"/>
                          </a:cubicBezTo>
                          <a:cubicBezTo>
                            <a:pt x="41322" y="60936"/>
                            <a:pt x="36695" y="66088"/>
                            <a:pt x="34067" y="69138"/>
                          </a:cubicBezTo>
                          <a:cubicBezTo>
                            <a:pt x="29336" y="74500"/>
                            <a:pt x="24499" y="79967"/>
                            <a:pt x="19242" y="82281"/>
                          </a:cubicBezTo>
                          <a:cubicBezTo>
                            <a:pt x="16193" y="83648"/>
                            <a:pt x="13038" y="83542"/>
                            <a:pt x="10305" y="82176"/>
                          </a:cubicBezTo>
                          <a:cubicBezTo>
                            <a:pt x="3470" y="78811"/>
                            <a:pt x="736" y="68086"/>
                            <a:pt x="526" y="66929"/>
                          </a:cubicBezTo>
                          <a:lnTo>
                            <a:pt x="0" y="64827"/>
                          </a:lnTo>
                          <a:lnTo>
                            <a:pt x="1472" y="63250"/>
                          </a:lnTo>
                          <a:cubicBezTo>
                            <a:pt x="1683" y="63039"/>
                            <a:pt x="5468" y="59044"/>
                            <a:pt x="13774" y="52945"/>
                          </a:cubicBezTo>
                          <a:cubicBezTo>
                            <a:pt x="17664" y="50106"/>
                            <a:pt x="25340" y="42221"/>
                            <a:pt x="40165" y="20666"/>
                          </a:cubicBezTo>
                          <a:cubicBezTo>
                            <a:pt x="48262" y="8995"/>
                            <a:pt x="71078" y="1425"/>
                            <a:pt x="78122" y="163"/>
                          </a:cubicBezTo>
                          <a:cubicBezTo>
                            <a:pt x="83275" y="-783"/>
                            <a:pt x="89268" y="2581"/>
                            <a:pt x="94104" y="5420"/>
                          </a:cubicBezTo>
                          <a:cubicBezTo>
                            <a:pt x="95577" y="6261"/>
                            <a:pt x="97469" y="7313"/>
                            <a:pt x="98310" y="7628"/>
                          </a:cubicBezTo>
                          <a:cubicBezTo>
                            <a:pt x="102095" y="7102"/>
                            <a:pt x="105775" y="8469"/>
                            <a:pt x="113872" y="11518"/>
                          </a:cubicBezTo>
                          <a:cubicBezTo>
                            <a:pt x="121652" y="14568"/>
                            <a:pt x="128066" y="22979"/>
                            <a:pt x="134270" y="31286"/>
                          </a:cubicBezTo>
                          <a:cubicBezTo>
                            <a:pt x="135531" y="32968"/>
                            <a:pt x="136898" y="34650"/>
                            <a:pt x="138160" y="36333"/>
                          </a:cubicBezTo>
                          <a:cubicBezTo>
                            <a:pt x="144679" y="44534"/>
                            <a:pt x="146256" y="52209"/>
                            <a:pt x="147518" y="57782"/>
                          </a:cubicBezTo>
                          <a:cubicBezTo>
                            <a:pt x="147728" y="58623"/>
                            <a:pt x="147833" y="59359"/>
                            <a:pt x="148044" y="60095"/>
                          </a:cubicBezTo>
                          <a:cubicBezTo>
                            <a:pt x="148885" y="63355"/>
                            <a:pt x="150777" y="66719"/>
                            <a:pt x="153511" y="71346"/>
                          </a:cubicBezTo>
                          <a:cubicBezTo>
                            <a:pt x="154562" y="73133"/>
                            <a:pt x="155719" y="75131"/>
                            <a:pt x="156876" y="77339"/>
                          </a:cubicBezTo>
                          <a:cubicBezTo>
                            <a:pt x="157611" y="78706"/>
                            <a:pt x="158453" y="80073"/>
                            <a:pt x="159189" y="81545"/>
                          </a:cubicBezTo>
                          <a:cubicBezTo>
                            <a:pt x="163184" y="88589"/>
                            <a:pt x="167285" y="95949"/>
                            <a:pt x="169493" y="103520"/>
                          </a:cubicBezTo>
                          <a:cubicBezTo>
                            <a:pt x="172648" y="114560"/>
                            <a:pt x="163920" y="123602"/>
                            <a:pt x="153721" y="134012"/>
                          </a:cubicBezTo>
                          <a:cubicBezTo>
                            <a:pt x="149831" y="137587"/>
                            <a:pt x="145415" y="139584"/>
                            <a:pt x="140683" y="139584"/>
                          </a:cubicBezTo>
                          <a:close/>
                          <a:moveTo>
                            <a:pt x="116605" y="85120"/>
                          </a:moveTo>
                          <a:cubicBezTo>
                            <a:pt x="123230" y="85120"/>
                            <a:pt x="132903" y="113719"/>
                            <a:pt x="133008" y="115191"/>
                          </a:cubicBezTo>
                          <a:cubicBezTo>
                            <a:pt x="133218" y="117925"/>
                            <a:pt x="132482" y="120238"/>
                            <a:pt x="131956" y="122130"/>
                          </a:cubicBezTo>
                          <a:cubicBezTo>
                            <a:pt x="131431" y="124023"/>
                            <a:pt x="131115" y="125180"/>
                            <a:pt x="131431" y="126126"/>
                          </a:cubicBezTo>
                          <a:cubicBezTo>
                            <a:pt x="131746" y="127072"/>
                            <a:pt x="134795" y="130332"/>
                            <a:pt x="138896" y="131173"/>
                          </a:cubicBezTo>
                          <a:cubicBezTo>
                            <a:pt x="142050" y="131804"/>
                            <a:pt x="144889" y="130752"/>
                            <a:pt x="147518" y="128019"/>
                          </a:cubicBezTo>
                          <a:cubicBezTo>
                            <a:pt x="157507" y="117820"/>
                            <a:pt x="163079" y="111616"/>
                            <a:pt x="161292" y="105518"/>
                          </a:cubicBezTo>
                          <a:cubicBezTo>
                            <a:pt x="159399" y="98788"/>
                            <a:pt x="155509" y="91954"/>
                            <a:pt x="151723" y="85330"/>
                          </a:cubicBezTo>
                          <a:cubicBezTo>
                            <a:pt x="150883" y="83858"/>
                            <a:pt x="150147" y="82491"/>
                            <a:pt x="149305" y="81019"/>
                          </a:cubicBezTo>
                          <a:cubicBezTo>
                            <a:pt x="148149" y="78916"/>
                            <a:pt x="146992" y="77023"/>
                            <a:pt x="145941" y="75236"/>
                          </a:cubicBezTo>
                          <a:cubicBezTo>
                            <a:pt x="142997" y="70189"/>
                            <a:pt x="140683" y="66194"/>
                            <a:pt x="139632" y="61778"/>
                          </a:cubicBezTo>
                          <a:cubicBezTo>
                            <a:pt x="139422" y="61041"/>
                            <a:pt x="139316" y="60200"/>
                            <a:pt x="139107" y="59254"/>
                          </a:cubicBezTo>
                          <a:cubicBezTo>
                            <a:pt x="138055" y="54207"/>
                            <a:pt x="136688" y="48004"/>
                            <a:pt x="131325" y="41169"/>
                          </a:cubicBezTo>
                          <a:cubicBezTo>
                            <a:pt x="130064" y="39487"/>
                            <a:pt x="128697" y="37805"/>
                            <a:pt x="127330" y="36017"/>
                          </a:cubicBezTo>
                          <a:cubicBezTo>
                            <a:pt x="122073" y="29078"/>
                            <a:pt x="116080" y="21192"/>
                            <a:pt x="110507" y="18984"/>
                          </a:cubicBezTo>
                          <a:cubicBezTo>
                            <a:pt x="102937" y="16040"/>
                            <a:pt x="100518" y="15304"/>
                            <a:pt x="98836" y="15619"/>
                          </a:cubicBezTo>
                          <a:cubicBezTo>
                            <a:pt x="96207" y="16145"/>
                            <a:pt x="93579" y="14568"/>
                            <a:pt x="89689" y="12360"/>
                          </a:cubicBezTo>
                          <a:cubicBezTo>
                            <a:pt x="86639" y="10572"/>
                            <a:pt x="81487" y="7628"/>
                            <a:pt x="79279" y="8049"/>
                          </a:cubicBezTo>
                          <a:cubicBezTo>
                            <a:pt x="72655" y="9310"/>
                            <a:pt x="52677" y="16355"/>
                            <a:pt x="46579" y="25187"/>
                          </a:cubicBezTo>
                          <a:cubicBezTo>
                            <a:pt x="34172" y="43272"/>
                            <a:pt x="24604" y="54733"/>
                            <a:pt x="18295" y="59464"/>
                          </a:cubicBezTo>
                          <a:cubicBezTo>
                            <a:pt x="13669" y="62829"/>
                            <a:pt x="10514" y="65563"/>
                            <a:pt x="8832" y="67140"/>
                          </a:cubicBezTo>
                          <a:cubicBezTo>
                            <a:pt x="9884" y="70189"/>
                            <a:pt x="11776" y="73869"/>
                            <a:pt x="13669" y="74815"/>
                          </a:cubicBezTo>
                          <a:cubicBezTo>
                            <a:pt x="14090" y="75026"/>
                            <a:pt x="14720" y="75236"/>
                            <a:pt x="15666" y="74710"/>
                          </a:cubicBezTo>
                          <a:cubicBezTo>
                            <a:pt x="19347" y="73133"/>
                            <a:pt x="23763" y="68086"/>
                            <a:pt x="27653" y="63565"/>
                          </a:cubicBezTo>
                          <a:cubicBezTo>
                            <a:pt x="33331" y="57151"/>
                            <a:pt x="37747" y="51894"/>
                            <a:pt x="43110" y="52314"/>
                          </a:cubicBezTo>
                          <a:cubicBezTo>
                            <a:pt x="44266" y="52420"/>
                            <a:pt x="45738" y="52314"/>
                            <a:pt x="47315" y="52209"/>
                          </a:cubicBezTo>
                          <a:cubicBezTo>
                            <a:pt x="53729" y="51789"/>
                            <a:pt x="64559" y="51158"/>
                            <a:pt x="66872" y="61883"/>
                          </a:cubicBezTo>
                          <a:cubicBezTo>
                            <a:pt x="68344" y="68927"/>
                            <a:pt x="64664" y="76393"/>
                            <a:pt x="61720" y="82491"/>
                          </a:cubicBezTo>
                          <a:cubicBezTo>
                            <a:pt x="60458" y="85014"/>
                            <a:pt x="58776" y="88589"/>
                            <a:pt x="58776" y="89746"/>
                          </a:cubicBezTo>
                          <a:cubicBezTo>
                            <a:pt x="58776" y="91218"/>
                            <a:pt x="58776" y="92480"/>
                            <a:pt x="58671" y="93531"/>
                          </a:cubicBezTo>
                          <a:cubicBezTo>
                            <a:pt x="58671" y="93636"/>
                            <a:pt x="58671" y="93847"/>
                            <a:pt x="58671" y="93952"/>
                          </a:cubicBezTo>
                          <a:cubicBezTo>
                            <a:pt x="60669" y="93741"/>
                            <a:pt x="64769" y="91533"/>
                            <a:pt x="67082" y="90272"/>
                          </a:cubicBezTo>
                          <a:cubicBezTo>
                            <a:pt x="70447" y="88484"/>
                            <a:pt x="72339" y="87538"/>
                            <a:pt x="74127" y="87433"/>
                          </a:cubicBezTo>
                          <a:cubicBezTo>
                            <a:pt x="75915" y="87328"/>
                            <a:pt x="78122" y="88064"/>
                            <a:pt x="86008" y="91113"/>
                          </a:cubicBezTo>
                          <a:cubicBezTo>
                            <a:pt x="91055" y="93005"/>
                            <a:pt x="100413" y="96580"/>
                            <a:pt x="102726" y="96580"/>
                          </a:cubicBezTo>
                          <a:cubicBezTo>
                            <a:pt x="105670" y="96055"/>
                            <a:pt x="111663" y="91323"/>
                            <a:pt x="112294" y="89431"/>
                          </a:cubicBezTo>
                          <a:lnTo>
                            <a:pt x="112190" y="85435"/>
                          </a:lnTo>
                          <a:lnTo>
                            <a:pt x="116605" y="85120"/>
                          </a:lnTo>
                          <a:cubicBezTo>
                            <a:pt x="116605" y="85120"/>
                            <a:pt x="116605" y="85120"/>
                            <a:pt x="116605" y="85120"/>
                          </a:cubicBezTo>
                          <a:close/>
                          <a:moveTo>
                            <a:pt x="97680" y="7523"/>
                          </a:move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ubicBezTo>
                            <a:pt x="97680" y="7523"/>
                            <a:pt x="97680" y="7523"/>
                            <a:pt x="97680" y="7523"/>
                          </a:cubicBez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18" name="任意多边形: 形状 13217"/>
                  <p:cNvSpPr/>
                  <p:nvPr/>
                </p:nvSpPr>
                <p:spPr>
                  <a:xfrm>
                    <a:off x="8481260" y="3174462"/>
                    <a:ext cx="608576" cy="628058"/>
                  </a:xfrm>
                  <a:custGeom>
                    <a:avLst/>
                    <a:gdLst>
                      <a:gd name="connsiteX0" fmla="*/ 604686 w 608576"/>
                      <a:gd name="connsiteY0" fmla="*/ 87616 h 628058"/>
                      <a:gd name="connsiteX1" fmla="*/ 608576 w 608576"/>
                      <a:gd name="connsiteY1" fmla="*/ 80571 h 628058"/>
                      <a:gd name="connsiteX2" fmla="*/ 568936 w 608576"/>
                      <a:gd name="connsiteY2" fmla="*/ 78784 h 628058"/>
                      <a:gd name="connsiteX3" fmla="*/ 513421 w 608576"/>
                      <a:gd name="connsiteY3" fmla="*/ 2028 h 628058"/>
                      <a:gd name="connsiteX4" fmla="*/ 372737 w 608576"/>
                      <a:gd name="connsiteY4" fmla="*/ 18536 h 628058"/>
                      <a:gd name="connsiteX5" fmla="*/ 265384 w 608576"/>
                      <a:gd name="connsiteY5" fmla="*/ 48082 h 628058"/>
                      <a:gd name="connsiteX6" fmla="*/ 141314 w 608576"/>
                      <a:gd name="connsiteY6" fmla="*/ 45453 h 628058"/>
                      <a:gd name="connsiteX7" fmla="*/ 142892 w 608576"/>
                      <a:gd name="connsiteY7" fmla="*/ 46084 h 628058"/>
                      <a:gd name="connsiteX8" fmla="*/ 134901 w 608576"/>
                      <a:gd name="connsiteY8" fmla="*/ 45453 h 628058"/>
                      <a:gd name="connsiteX9" fmla="*/ 133954 w 608576"/>
                      <a:gd name="connsiteY9" fmla="*/ 74052 h 628058"/>
                      <a:gd name="connsiteX10" fmla="*/ 176537 w 608576"/>
                      <a:gd name="connsiteY10" fmla="*/ 156801 h 628058"/>
                      <a:gd name="connsiteX11" fmla="*/ 196199 w 608576"/>
                      <a:gd name="connsiteY11" fmla="*/ 294120 h 628058"/>
                      <a:gd name="connsiteX12" fmla="*/ 184634 w 608576"/>
                      <a:gd name="connsiteY12" fmla="*/ 329448 h 628058"/>
                      <a:gd name="connsiteX13" fmla="*/ 152144 w 608576"/>
                      <a:gd name="connsiteY13" fmla="*/ 384439 h 628058"/>
                      <a:gd name="connsiteX14" fmla="*/ 75809 w 608576"/>
                      <a:gd name="connsiteY14" fmla="*/ 468554 h 628058"/>
                      <a:gd name="connsiteX15" fmla="*/ 16508 w 608576"/>
                      <a:gd name="connsiteY15" fmla="*/ 531641 h 628058"/>
                      <a:gd name="connsiteX16" fmla="*/ 0 w 608576"/>
                      <a:gd name="connsiteY16" fmla="*/ 552670 h 628058"/>
                      <a:gd name="connsiteX17" fmla="*/ 1577 w 608576"/>
                      <a:gd name="connsiteY17" fmla="*/ 558979 h 628058"/>
                      <a:gd name="connsiteX18" fmla="*/ 34803 w 608576"/>
                      <a:gd name="connsiteY18" fmla="*/ 590627 h 628058"/>
                      <a:gd name="connsiteX19" fmla="*/ 33331 w 608576"/>
                      <a:gd name="connsiteY19" fmla="*/ 572017 h 628058"/>
                      <a:gd name="connsiteX20" fmla="*/ 44686 w 608576"/>
                      <a:gd name="connsiteY20" fmla="*/ 542156 h 628058"/>
                      <a:gd name="connsiteX21" fmla="*/ 216597 w 608576"/>
                      <a:gd name="connsiteY21" fmla="*/ 191183 h 628058"/>
                      <a:gd name="connsiteX22" fmla="*/ 215966 w 608576"/>
                      <a:gd name="connsiteY22" fmla="*/ 69216 h 628058"/>
                      <a:gd name="connsiteX23" fmla="*/ 258024 w 608576"/>
                      <a:gd name="connsiteY23" fmla="*/ 65115 h 628058"/>
                      <a:gd name="connsiteX24" fmla="*/ 281682 w 608576"/>
                      <a:gd name="connsiteY24" fmla="*/ 64905 h 628058"/>
                      <a:gd name="connsiteX25" fmla="*/ 295877 w 608576"/>
                      <a:gd name="connsiteY25" fmla="*/ 113797 h 628058"/>
                      <a:gd name="connsiteX26" fmla="*/ 295351 w 608576"/>
                      <a:gd name="connsiteY26" fmla="*/ 161427 h 628058"/>
                      <a:gd name="connsiteX27" fmla="*/ 309335 w 608576"/>
                      <a:gd name="connsiteY27" fmla="*/ 171942 h 628058"/>
                      <a:gd name="connsiteX28" fmla="*/ 377469 w 608576"/>
                      <a:gd name="connsiteY28" fmla="*/ 255216 h 628058"/>
                      <a:gd name="connsiteX29" fmla="*/ 415215 w 608576"/>
                      <a:gd name="connsiteY29" fmla="*/ 390222 h 628058"/>
                      <a:gd name="connsiteX30" fmla="*/ 428779 w 608576"/>
                      <a:gd name="connsiteY30" fmla="*/ 614179 h 628058"/>
                      <a:gd name="connsiteX31" fmla="*/ 432985 w 608576"/>
                      <a:gd name="connsiteY31" fmla="*/ 628059 h 628058"/>
                      <a:gd name="connsiteX32" fmla="*/ 481667 w 608576"/>
                      <a:gd name="connsiteY32" fmla="*/ 628059 h 628058"/>
                      <a:gd name="connsiteX33" fmla="*/ 452226 w 608576"/>
                      <a:gd name="connsiteY33" fmla="*/ 566444 h 628058"/>
                      <a:gd name="connsiteX34" fmla="*/ 450649 w 608576"/>
                      <a:gd name="connsiteY34" fmla="*/ 543207 h 628058"/>
                      <a:gd name="connsiteX35" fmla="*/ 449703 w 608576"/>
                      <a:gd name="connsiteY35" fmla="*/ 511769 h 628058"/>
                      <a:gd name="connsiteX36" fmla="*/ 374735 w 608576"/>
                      <a:gd name="connsiteY36" fmla="*/ 190553 h 628058"/>
                      <a:gd name="connsiteX37" fmla="*/ 412272 w 608576"/>
                      <a:gd name="connsiteY37" fmla="*/ 130200 h 628058"/>
                      <a:gd name="connsiteX38" fmla="*/ 398392 w 608576"/>
                      <a:gd name="connsiteY38" fmla="*/ 103178 h 628058"/>
                      <a:gd name="connsiteX39" fmla="*/ 372001 w 608576"/>
                      <a:gd name="connsiteY39" fmla="*/ 53024 h 628058"/>
                      <a:gd name="connsiteX40" fmla="*/ 466946 w 608576"/>
                      <a:gd name="connsiteY40" fmla="*/ 61435 h 628058"/>
                      <a:gd name="connsiteX41" fmla="*/ 480931 w 608576"/>
                      <a:gd name="connsiteY41" fmla="*/ 105911 h 628058"/>
                      <a:gd name="connsiteX42" fmla="*/ 493548 w 608576"/>
                      <a:gd name="connsiteY42" fmla="*/ 174886 h 628058"/>
                      <a:gd name="connsiteX43" fmla="*/ 515524 w 608576"/>
                      <a:gd name="connsiteY43" fmla="*/ 335652 h 628058"/>
                      <a:gd name="connsiteX44" fmla="*/ 526879 w 608576"/>
                      <a:gd name="connsiteY44" fmla="*/ 367826 h 628058"/>
                      <a:gd name="connsiteX45" fmla="*/ 543702 w 608576"/>
                      <a:gd name="connsiteY45" fmla="*/ 390432 h 628058"/>
                      <a:gd name="connsiteX46" fmla="*/ 564731 w 608576"/>
                      <a:gd name="connsiteY46" fmla="*/ 396846 h 628058"/>
                      <a:gd name="connsiteX47" fmla="*/ 569042 w 608576"/>
                      <a:gd name="connsiteY47" fmla="*/ 387803 h 628058"/>
                      <a:gd name="connsiteX48" fmla="*/ 537814 w 608576"/>
                      <a:gd name="connsiteY48" fmla="*/ 351108 h 628058"/>
                      <a:gd name="connsiteX49" fmla="*/ 503326 w 608576"/>
                      <a:gd name="connsiteY49" fmla="*/ 128833 h 628058"/>
                      <a:gd name="connsiteX50" fmla="*/ 516995 w 608576"/>
                      <a:gd name="connsiteY50" fmla="*/ 105280 h 628058"/>
                      <a:gd name="connsiteX51" fmla="*/ 509951 w 608576"/>
                      <a:gd name="connsiteY51" fmla="*/ 68164 h 628058"/>
                      <a:gd name="connsiteX52" fmla="*/ 521096 w 608576"/>
                      <a:gd name="connsiteY52" fmla="*/ 65746 h 628058"/>
                      <a:gd name="connsiteX53" fmla="*/ 531085 w 608576"/>
                      <a:gd name="connsiteY53" fmla="*/ 74263 h 628058"/>
                      <a:gd name="connsiteX54" fmla="*/ 532872 w 608576"/>
                      <a:gd name="connsiteY54" fmla="*/ 84777 h 628058"/>
                      <a:gd name="connsiteX55" fmla="*/ 549169 w 608576"/>
                      <a:gd name="connsiteY55" fmla="*/ 93399 h 628058"/>
                      <a:gd name="connsiteX56" fmla="*/ 556109 w 608576"/>
                      <a:gd name="connsiteY56" fmla="*/ 95817 h 628058"/>
                      <a:gd name="connsiteX57" fmla="*/ 587442 w 608576"/>
                      <a:gd name="connsiteY57" fmla="*/ 96238 h 628058"/>
                      <a:gd name="connsiteX58" fmla="*/ 604686 w 608576"/>
                      <a:gd name="connsiteY58" fmla="*/ 87616 h 6280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</a:cxnLst>
                    <a:rect l="l" t="t" r="r" b="b"/>
                    <a:pathLst>
                      <a:path w="608576" h="628058">
                        <a:moveTo>
                          <a:pt x="604686" y="87616"/>
                        </a:moveTo>
                        <a:lnTo>
                          <a:pt x="608576" y="80571"/>
                        </a:lnTo>
                        <a:cubicBezTo>
                          <a:pt x="608576" y="80571"/>
                          <a:pt x="589019" y="82674"/>
                          <a:pt x="568936" y="78784"/>
                        </a:cubicBezTo>
                        <a:cubicBezTo>
                          <a:pt x="548854" y="74999"/>
                          <a:pt x="537393" y="10966"/>
                          <a:pt x="513421" y="2028"/>
                        </a:cubicBezTo>
                        <a:cubicBezTo>
                          <a:pt x="489553" y="-6804"/>
                          <a:pt x="446759" y="15908"/>
                          <a:pt x="372737" y="18536"/>
                        </a:cubicBezTo>
                        <a:cubicBezTo>
                          <a:pt x="298715" y="21165"/>
                          <a:pt x="316695" y="38934"/>
                          <a:pt x="265384" y="48082"/>
                        </a:cubicBezTo>
                        <a:cubicBezTo>
                          <a:pt x="214074" y="57335"/>
                          <a:pt x="141314" y="45453"/>
                          <a:pt x="141314" y="45453"/>
                        </a:cubicBezTo>
                        <a:cubicBezTo>
                          <a:pt x="141314" y="45453"/>
                          <a:pt x="141840" y="45663"/>
                          <a:pt x="142892" y="46084"/>
                        </a:cubicBezTo>
                        <a:cubicBezTo>
                          <a:pt x="138265" y="45243"/>
                          <a:pt x="135216" y="44927"/>
                          <a:pt x="134901" y="45453"/>
                        </a:cubicBezTo>
                        <a:cubicBezTo>
                          <a:pt x="132797" y="48292"/>
                          <a:pt x="133954" y="74052"/>
                          <a:pt x="133954" y="74052"/>
                        </a:cubicBezTo>
                        <a:cubicBezTo>
                          <a:pt x="133954" y="74052"/>
                          <a:pt x="136477" y="105280"/>
                          <a:pt x="176537" y="156801"/>
                        </a:cubicBezTo>
                        <a:cubicBezTo>
                          <a:pt x="216703" y="208217"/>
                          <a:pt x="196199" y="294120"/>
                          <a:pt x="196199" y="294120"/>
                        </a:cubicBezTo>
                        <a:lnTo>
                          <a:pt x="184634" y="329448"/>
                        </a:lnTo>
                        <a:lnTo>
                          <a:pt x="152144" y="384439"/>
                        </a:lnTo>
                        <a:lnTo>
                          <a:pt x="75809" y="468554"/>
                        </a:lnTo>
                        <a:lnTo>
                          <a:pt x="16508" y="531641"/>
                        </a:lnTo>
                        <a:lnTo>
                          <a:pt x="0" y="552670"/>
                        </a:lnTo>
                        <a:lnTo>
                          <a:pt x="1577" y="558979"/>
                        </a:lnTo>
                        <a:lnTo>
                          <a:pt x="34803" y="590627"/>
                        </a:lnTo>
                        <a:lnTo>
                          <a:pt x="33331" y="572017"/>
                        </a:lnTo>
                        <a:cubicBezTo>
                          <a:pt x="32490" y="560871"/>
                          <a:pt x="36590" y="549936"/>
                          <a:pt x="44686" y="542156"/>
                        </a:cubicBezTo>
                        <a:cubicBezTo>
                          <a:pt x="94630" y="493789"/>
                          <a:pt x="281997" y="317882"/>
                          <a:pt x="216597" y="191183"/>
                        </a:cubicBezTo>
                        <a:cubicBezTo>
                          <a:pt x="150987" y="64064"/>
                          <a:pt x="215966" y="69216"/>
                          <a:pt x="215966" y="69216"/>
                        </a:cubicBezTo>
                        <a:lnTo>
                          <a:pt x="258024" y="65115"/>
                        </a:lnTo>
                        <a:lnTo>
                          <a:pt x="281682" y="64905"/>
                        </a:lnTo>
                        <a:cubicBezTo>
                          <a:pt x="296507" y="70898"/>
                          <a:pt x="295877" y="113797"/>
                          <a:pt x="295877" y="113797"/>
                        </a:cubicBezTo>
                        <a:lnTo>
                          <a:pt x="295351" y="161427"/>
                        </a:lnTo>
                        <a:lnTo>
                          <a:pt x="309335" y="171942"/>
                        </a:lnTo>
                        <a:cubicBezTo>
                          <a:pt x="309335" y="171942"/>
                          <a:pt x="340458" y="202749"/>
                          <a:pt x="377469" y="255216"/>
                        </a:cubicBezTo>
                        <a:cubicBezTo>
                          <a:pt x="414479" y="307683"/>
                          <a:pt x="415215" y="390222"/>
                          <a:pt x="415215" y="390222"/>
                        </a:cubicBezTo>
                        <a:lnTo>
                          <a:pt x="428779" y="614179"/>
                        </a:lnTo>
                        <a:lnTo>
                          <a:pt x="432985" y="628059"/>
                        </a:lnTo>
                        <a:lnTo>
                          <a:pt x="481667" y="628059"/>
                        </a:lnTo>
                        <a:cubicBezTo>
                          <a:pt x="464318" y="612077"/>
                          <a:pt x="453803" y="589996"/>
                          <a:pt x="452226" y="566444"/>
                        </a:cubicBezTo>
                        <a:lnTo>
                          <a:pt x="450649" y="543207"/>
                        </a:lnTo>
                        <a:cubicBezTo>
                          <a:pt x="449913" y="532798"/>
                          <a:pt x="449598" y="522283"/>
                          <a:pt x="449703" y="511769"/>
                        </a:cubicBezTo>
                        <a:cubicBezTo>
                          <a:pt x="451806" y="278033"/>
                          <a:pt x="385039" y="231243"/>
                          <a:pt x="374735" y="190553"/>
                        </a:cubicBezTo>
                        <a:cubicBezTo>
                          <a:pt x="364221" y="149126"/>
                          <a:pt x="412272" y="130200"/>
                          <a:pt x="412272" y="130200"/>
                        </a:cubicBezTo>
                        <a:lnTo>
                          <a:pt x="398392" y="103178"/>
                        </a:lnTo>
                        <a:lnTo>
                          <a:pt x="372001" y="53024"/>
                        </a:lnTo>
                        <a:lnTo>
                          <a:pt x="466946" y="61435"/>
                        </a:lnTo>
                        <a:lnTo>
                          <a:pt x="480931" y="105911"/>
                        </a:lnTo>
                        <a:lnTo>
                          <a:pt x="493548" y="174886"/>
                        </a:lnTo>
                        <a:lnTo>
                          <a:pt x="515524" y="335652"/>
                        </a:lnTo>
                        <a:cubicBezTo>
                          <a:pt x="515524" y="335652"/>
                          <a:pt x="526143" y="366669"/>
                          <a:pt x="526879" y="367826"/>
                        </a:cubicBezTo>
                        <a:cubicBezTo>
                          <a:pt x="527615" y="368983"/>
                          <a:pt x="538655" y="382336"/>
                          <a:pt x="543702" y="390432"/>
                        </a:cubicBezTo>
                        <a:cubicBezTo>
                          <a:pt x="548749" y="398528"/>
                          <a:pt x="564731" y="396846"/>
                          <a:pt x="564731" y="396846"/>
                        </a:cubicBezTo>
                        <a:lnTo>
                          <a:pt x="569042" y="387803"/>
                        </a:lnTo>
                        <a:cubicBezTo>
                          <a:pt x="569042" y="387803"/>
                          <a:pt x="553901" y="373399"/>
                          <a:pt x="537814" y="351108"/>
                        </a:cubicBezTo>
                        <a:cubicBezTo>
                          <a:pt x="521727" y="328712"/>
                          <a:pt x="501750" y="142186"/>
                          <a:pt x="503326" y="128833"/>
                        </a:cubicBezTo>
                        <a:cubicBezTo>
                          <a:pt x="504904" y="115479"/>
                          <a:pt x="517416" y="106437"/>
                          <a:pt x="516995" y="105280"/>
                        </a:cubicBezTo>
                        <a:cubicBezTo>
                          <a:pt x="516575" y="104124"/>
                          <a:pt x="509635" y="68164"/>
                          <a:pt x="509951" y="68164"/>
                        </a:cubicBezTo>
                        <a:cubicBezTo>
                          <a:pt x="510266" y="68269"/>
                          <a:pt x="521096" y="65746"/>
                          <a:pt x="521096" y="65746"/>
                        </a:cubicBezTo>
                        <a:lnTo>
                          <a:pt x="531085" y="74263"/>
                        </a:lnTo>
                        <a:lnTo>
                          <a:pt x="532872" y="84777"/>
                        </a:lnTo>
                        <a:cubicBezTo>
                          <a:pt x="532872" y="84777"/>
                          <a:pt x="548854" y="93399"/>
                          <a:pt x="549169" y="93399"/>
                        </a:cubicBezTo>
                        <a:cubicBezTo>
                          <a:pt x="549380" y="93399"/>
                          <a:pt x="552955" y="94661"/>
                          <a:pt x="556109" y="95817"/>
                        </a:cubicBezTo>
                        <a:cubicBezTo>
                          <a:pt x="555899" y="95186"/>
                          <a:pt x="587442" y="96238"/>
                          <a:pt x="587442" y="96238"/>
                        </a:cubicBezTo>
                        <a:lnTo>
                          <a:pt x="604686" y="87616"/>
                        </a:ln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19" name="图形 12978"/>
                  <p:cNvGrpSpPr/>
                  <p:nvPr/>
                </p:nvGrpSpPr>
                <p:grpSpPr>
                  <a:xfrm>
                    <a:off x="9036948" y="3264497"/>
                    <a:ext cx="140323" cy="329392"/>
                    <a:chOff x="9036948" y="3264497"/>
                    <a:chExt cx="140323" cy="329392"/>
                  </a:xfrm>
                </p:grpSpPr>
                <p:sp>
                  <p:nvSpPr>
                    <p:cNvPr id="13220" name="任意多边形: 形状 13219"/>
                    <p:cNvSpPr/>
                    <p:nvPr/>
                  </p:nvSpPr>
                  <p:spPr>
                    <a:xfrm>
                      <a:off x="9036948" y="3264497"/>
                      <a:ext cx="140323" cy="328157"/>
                    </a:xfrm>
                    <a:custGeom>
                      <a:avLst/>
                      <a:gdLst>
                        <a:gd name="connsiteX0" fmla="*/ 130169 w 140323"/>
                        <a:gd name="connsiteY0" fmla="*/ 256552 h 328157"/>
                        <a:gd name="connsiteX1" fmla="*/ 90530 w 140323"/>
                        <a:gd name="connsiteY1" fmla="*/ 235629 h 328157"/>
                        <a:gd name="connsiteX2" fmla="*/ 82223 w 140323"/>
                        <a:gd name="connsiteY2" fmla="*/ 220488 h 328157"/>
                        <a:gd name="connsiteX3" fmla="*/ 44161 w 140323"/>
                        <a:gd name="connsiteY3" fmla="*/ 0 h 328157"/>
                        <a:gd name="connsiteX4" fmla="*/ 24184 w 140323"/>
                        <a:gd name="connsiteY4" fmla="*/ 4311 h 328157"/>
                        <a:gd name="connsiteX5" fmla="*/ 0 w 140323"/>
                        <a:gd name="connsiteY5" fmla="*/ 4521 h 328157"/>
                        <a:gd name="connsiteX6" fmla="*/ 52047 w 140323"/>
                        <a:gd name="connsiteY6" fmla="*/ 233316 h 328157"/>
                        <a:gd name="connsiteX7" fmla="*/ 67082 w 140323"/>
                        <a:gd name="connsiteY7" fmla="*/ 289883 h 328157"/>
                        <a:gd name="connsiteX8" fmla="*/ 91897 w 140323"/>
                        <a:gd name="connsiteY8" fmla="*/ 321532 h 328157"/>
                        <a:gd name="connsiteX9" fmla="*/ 109245 w 140323"/>
                        <a:gd name="connsiteY9" fmla="*/ 328156 h 328157"/>
                        <a:gd name="connsiteX10" fmla="*/ 117972 w 140323"/>
                        <a:gd name="connsiteY10" fmla="*/ 317010 h 328157"/>
                        <a:gd name="connsiteX11" fmla="*/ 106827 w 140323"/>
                        <a:gd name="connsiteY11" fmla="*/ 269170 h 328157"/>
                        <a:gd name="connsiteX12" fmla="*/ 137214 w 140323"/>
                        <a:gd name="connsiteY12" fmla="*/ 273376 h 328157"/>
                        <a:gd name="connsiteX13" fmla="*/ 130169 w 140323"/>
                        <a:gd name="connsiteY13" fmla="*/ 256552 h 32815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40323" h="328157">
                          <a:moveTo>
                            <a:pt x="130169" y="256552"/>
                          </a:moveTo>
                          <a:cubicBezTo>
                            <a:pt x="121652" y="251295"/>
                            <a:pt x="101885" y="241306"/>
                            <a:pt x="90530" y="235629"/>
                          </a:cubicBezTo>
                          <a:cubicBezTo>
                            <a:pt x="85273" y="233000"/>
                            <a:pt x="82854" y="226376"/>
                            <a:pt x="82223" y="220488"/>
                          </a:cubicBezTo>
                          <a:cubicBezTo>
                            <a:pt x="82223" y="220488"/>
                            <a:pt x="62035" y="58671"/>
                            <a:pt x="44161" y="0"/>
                          </a:cubicBezTo>
                          <a:lnTo>
                            <a:pt x="24184" y="4311"/>
                          </a:lnTo>
                          <a:lnTo>
                            <a:pt x="0" y="4521"/>
                          </a:lnTo>
                          <a:cubicBezTo>
                            <a:pt x="23342" y="48472"/>
                            <a:pt x="52047" y="233316"/>
                            <a:pt x="52047" y="233316"/>
                          </a:cubicBezTo>
                          <a:cubicBezTo>
                            <a:pt x="56884" y="259917"/>
                            <a:pt x="62456" y="278002"/>
                            <a:pt x="67082" y="289883"/>
                          </a:cubicBezTo>
                          <a:cubicBezTo>
                            <a:pt x="72130" y="302606"/>
                            <a:pt x="80541" y="313856"/>
                            <a:pt x="91897" y="321532"/>
                          </a:cubicBezTo>
                          <a:cubicBezTo>
                            <a:pt x="97469" y="325317"/>
                            <a:pt x="103357" y="328051"/>
                            <a:pt x="109245" y="328156"/>
                          </a:cubicBezTo>
                          <a:cubicBezTo>
                            <a:pt x="115028" y="328261"/>
                            <a:pt x="119339" y="322583"/>
                            <a:pt x="117972" y="317010"/>
                          </a:cubicBezTo>
                          <a:lnTo>
                            <a:pt x="106827" y="269170"/>
                          </a:lnTo>
                          <a:cubicBezTo>
                            <a:pt x="106827" y="269170"/>
                            <a:pt x="131326" y="279264"/>
                            <a:pt x="137214" y="273376"/>
                          </a:cubicBezTo>
                          <a:cubicBezTo>
                            <a:pt x="141210" y="269380"/>
                            <a:pt x="143522" y="264859"/>
                            <a:pt x="130169" y="256552"/>
                          </a:cubicBezTo>
                          <a:close/>
                        </a:path>
                      </a:pathLst>
                    </a:custGeom>
                    <a:solidFill>
                      <a:srgbClr val="FFF8FC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1" name="任意多边形: 形状 13220"/>
                    <p:cNvSpPr/>
                    <p:nvPr/>
                  </p:nvSpPr>
                  <p:spPr>
                    <a:xfrm>
                      <a:off x="9042416" y="3267441"/>
                      <a:ext cx="113937" cy="326448"/>
                    </a:xfrm>
                    <a:custGeom>
                      <a:avLst/>
                      <a:gdLst>
                        <a:gd name="connsiteX0" fmla="*/ 110822 w 113937"/>
                        <a:gd name="connsiteY0" fmla="*/ 319534 h 326448"/>
                        <a:gd name="connsiteX1" fmla="*/ 69185 w 113937"/>
                        <a:gd name="connsiteY1" fmla="*/ 250139 h 326448"/>
                        <a:gd name="connsiteX2" fmla="*/ 21975 w 113937"/>
                        <a:gd name="connsiteY2" fmla="*/ 19136 h 326448"/>
                        <a:gd name="connsiteX3" fmla="*/ 38798 w 113937"/>
                        <a:gd name="connsiteY3" fmla="*/ 3365 h 326448"/>
                        <a:gd name="connsiteX4" fmla="*/ 40691 w 113937"/>
                        <a:gd name="connsiteY4" fmla="*/ 0 h 326448"/>
                        <a:gd name="connsiteX5" fmla="*/ 0 w 113937"/>
                        <a:gd name="connsiteY5" fmla="*/ 6309 h 326448"/>
                        <a:gd name="connsiteX6" fmla="*/ 28494 w 113937"/>
                        <a:gd name="connsiteY6" fmla="*/ 124701 h 326448"/>
                        <a:gd name="connsiteX7" fmla="*/ 41953 w 113937"/>
                        <a:gd name="connsiteY7" fmla="*/ 192730 h 326448"/>
                        <a:gd name="connsiteX8" fmla="*/ 50574 w 113937"/>
                        <a:gd name="connsiteY8" fmla="*/ 246774 h 326448"/>
                        <a:gd name="connsiteX9" fmla="*/ 68344 w 113937"/>
                        <a:gd name="connsiteY9" fmla="*/ 298295 h 326448"/>
                        <a:gd name="connsiteX10" fmla="*/ 110927 w 113937"/>
                        <a:gd name="connsiteY10" fmla="*/ 326368 h 326448"/>
                        <a:gd name="connsiteX11" fmla="*/ 110822 w 113937"/>
                        <a:gd name="connsiteY11" fmla="*/ 319534 h 32644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113937" h="326448">
                          <a:moveTo>
                            <a:pt x="110822" y="319534"/>
                          </a:moveTo>
                          <a:cubicBezTo>
                            <a:pt x="110822" y="319534"/>
                            <a:pt x="77071" y="294510"/>
                            <a:pt x="69185" y="250139"/>
                          </a:cubicBezTo>
                          <a:cubicBezTo>
                            <a:pt x="61299" y="205663"/>
                            <a:pt x="21975" y="29230"/>
                            <a:pt x="21975" y="19136"/>
                          </a:cubicBezTo>
                          <a:cubicBezTo>
                            <a:pt x="21975" y="9148"/>
                            <a:pt x="38798" y="3365"/>
                            <a:pt x="38798" y="3365"/>
                          </a:cubicBezTo>
                          <a:lnTo>
                            <a:pt x="40691" y="0"/>
                          </a:lnTo>
                          <a:cubicBezTo>
                            <a:pt x="35855" y="631"/>
                            <a:pt x="9884" y="4942"/>
                            <a:pt x="0" y="6309"/>
                          </a:cubicBezTo>
                          <a:cubicBezTo>
                            <a:pt x="2734" y="21239"/>
                            <a:pt x="28494" y="124701"/>
                            <a:pt x="28494" y="124701"/>
                          </a:cubicBezTo>
                          <a:lnTo>
                            <a:pt x="41953" y="192730"/>
                          </a:lnTo>
                          <a:lnTo>
                            <a:pt x="50574" y="246774"/>
                          </a:lnTo>
                          <a:cubicBezTo>
                            <a:pt x="50574" y="246774"/>
                            <a:pt x="59512" y="268644"/>
                            <a:pt x="68344" y="298295"/>
                          </a:cubicBezTo>
                          <a:cubicBezTo>
                            <a:pt x="77176" y="327946"/>
                            <a:pt x="103988" y="325317"/>
                            <a:pt x="110927" y="326368"/>
                          </a:cubicBezTo>
                          <a:cubicBezTo>
                            <a:pt x="117762" y="327315"/>
                            <a:pt x="110822" y="319534"/>
                            <a:pt x="110822" y="319534"/>
                          </a:cubicBezTo>
                          <a:close/>
                        </a:path>
                      </a:pathLst>
                    </a:custGeom>
                    <a:solidFill>
                      <a:srgbClr val="1D1D1B">
                        <a:alpha val="14902"/>
                      </a:srgbClr>
                    </a:solidFill>
                    <a:ln w="262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grpSp>
              <p:nvGrpSpPr>
                <p:cNvPr id="13222" name="图形 12978"/>
                <p:cNvGrpSpPr/>
                <p:nvPr/>
              </p:nvGrpSpPr>
              <p:grpSpPr>
                <a:xfrm>
                  <a:off x="8946209" y="3897151"/>
                  <a:ext cx="673450" cy="1043348"/>
                  <a:chOff x="8946209" y="3897151"/>
                  <a:chExt cx="673450" cy="1043348"/>
                </a:xfrm>
              </p:grpSpPr>
              <p:sp>
                <p:nvSpPr>
                  <p:cNvPr id="13223" name="任意多边形: 形状 13222"/>
                  <p:cNvSpPr/>
                  <p:nvPr/>
                </p:nvSpPr>
                <p:spPr>
                  <a:xfrm>
                    <a:off x="9025071" y="4228356"/>
                    <a:ext cx="558628" cy="661673"/>
                  </a:xfrm>
                  <a:custGeom>
                    <a:avLst/>
                    <a:gdLst>
                      <a:gd name="connsiteX0" fmla="*/ 147304 w 558628"/>
                      <a:gd name="connsiteY0" fmla="*/ 0 h 661673"/>
                      <a:gd name="connsiteX1" fmla="*/ 345606 w 558628"/>
                      <a:gd name="connsiteY1" fmla="*/ 18295 h 661673"/>
                      <a:gd name="connsiteX2" fmla="*/ 558629 w 558628"/>
                      <a:gd name="connsiteY2" fmla="*/ 584813 h 661673"/>
                      <a:gd name="connsiteX3" fmla="*/ 520356 w 558628"/>
                      <a:gd name="connsiteY3" fmla="*/ 623086 h 661673"/>
                      <a:gd name="connsiteX4" fmla="*/ 224900 w 558628"/>
                      <a:gd name="connsiteY4" fmla="*/ 97364 h 661673"/>
                      <a:gd name="connsiteX5" fmla="*/ 55618 w 558628"/>
                      <a:gd name="connsiteY5" fmla="*/ 659676 h 661673"/>
                      <a:gd name="connsiteX6" fmla="*/ 53725 w 558628"/>
                      <a:gd name="connsiteY6" fmla="*/ 661674 h 661673"/>
                      <a:gd name="connsiteX7" fmla="*/ 1573 w 558628"/>
                      <a:gd name="connsiteY7" fmla="*/ 661674 h 661673"/>
                      <a:gd name="connsiteX8" fmla="*/ 147304 w 558628"/>
                      <a:gd name="connsiteY8" fmla="*/ 0 h 66167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558628" h="661673">
                        <a:moveTo>
                          <a:pt x="147304" y="0"/>
                        </a:moveTo>
                        <a:lnTo>
                          <a:pt x="345606" y="18295"/>
                        </a:lnTo>
                        <a:cubicBezTo>
                          <a:pt x="332463" y="89793"/>
                          <a:pt x="330255" y="356124"/>
                          <a:pt x="558629" y="584813"/>
                        </a:cubicBezTo>
                        <a:lnTo>
                          <a:pt x="520356" y="623086"/>
                        </a:lnTo>
                        <a:cubicBezTo>
                          <a:pt x="520356" y="623086"/>
                          <a:pt x="271900" y="366323"/>
                          <a:pt x="224900" y="97364"/>
                        </a:cubicBezTo>
                        <a:cubicBezTo>
                          <a:pt x="146567" y="154878"/>
                          <a:pt x="34694" y="378205"/>
                          <a:pt x="55618" y="659676"/>
                        </a:cubicBezTo>
                        <a:cubicBezTo>
                          <a:pt x="55723" y="660728"/>
                          <a:pt x="54882" y="661674"/>
                          <a:pt x="53725" y="661674"/>
                        </a:cubicBezTo>
                        <a:lnTo>
                          <a:pt x="1573" y="661674"/>
                        </a:lnTo>
                        <a:cubicBezTo>
                          <a:pt x="1679" y="661674"/>
                          <a:pt x="-26080" y="229530"/>
                          <a:pt x="147304" y="0"/>
                        </a:cubicBezTo>
                        <a:close/>
                      </a:path>
                    </a:pathLst>
                  </a:custGeom>
                  <a:solidFill>
                    <a:srgbClr val="00AF7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24" name="任意多边形: 形状 13223"/>
                  <p:cNvSpPr/>
                  <p:nvPr/>
                </p:nvSpPr>
                <p:spPr>
                  <a:xfrm>
                    <a:off x="9165251" y="3897151"/>
                    <a:ext cx="236655" cy="374518"/>
                  </a:xfrm>
                  <a:custGeom>
                    <a:avLst/>
                    <a:gdLst>
                      <a:gd name="connsiteX0" fmla="*/ 605 w 236655"/>
                      <a:gd name="connsiteY0" fmla="*/ 316169 h 374518"/>
                      <a:gd name="connsiteX1" fmla="*/ 11750 w 236655"/>
                      <a:gd name="connsiteY1" fmla="*/ 289568 h 374518"/>
                      <a:gd name="connsiteX2" fmla="*/ 48656 w 236655"/>
                      <a:gd name="connsiteY2" fmla="*/ 146571 h 374518"/>
                      <a:gd name="connsiteX3" fmla="*/ 55385 w 236655"/>
                      <a:gd name="connsiteY3" fmla="*/ 85167 h 374518"/>
                      <a:gd name="connsiteX4" fmla="*/ 55385 w 236655"/>
                      <a:gd name="connsiteY4" fmla="*/ 85167 h 374518"/>
                      <a:gd name="connsiteX5" fmla="*/ 34882 w 236655"/>
                      <a:gd name="connsiteY5" fmla="*/ 53098 h 374518"/>
                      <a:gd name="connsiteX6" fmla="*/ 35618 w 236655"/>
                      <a:gd name="connsiteY6" fmla="*/ 46894 h 374518"/>
                      <a:gd name="connsiteX7" fmla="*/ 74100 w 236655"/>
                      <a:gd name="connsiteY7" fmla="*/ 9989 h 374518"/>
                      <a:gd name="connsiteX8" fmla="*/ 117000 w 236655"/>
                      <a:gd name="connsiteY8" fmla="*/ 44476 h 374518"/>
                      <a:gd name="connsiteX9" fmla="*/ 184187 w 236655"/>
                      <a:gd name="connsiteY9" fmla="*/ 0 h 374518"/>
                      <a:gd name="connsiteX10" fmla="*/ 224878 w 236655"/>
                      <a:gd name="connsiteY10" fmla="*/ 52993 h 374518"/>
                      <a:gd name="connsiteX11" fmla="*/ 231922 w 236655"/>
                      <a:gd name="connsiteY11" fmla="*/ 136898 h 374518"/>
                      <a:gd name="connsiteX12" fmla="*/ 210999 w 236655"/>
                      <a:gd name="connsiteY12" fmla="*/ 212392 h 374518"/>
                      <a:gd name="connsiteX13" fmla="*/ 203744 w 236655"/>
                      <a:gd name="connsiteY13" fmla="*/ 306391 h 374518"/>
                      <a:gd name="connsiteX14" fmla="*/ 211419 w 236655"/>
                      <a:gd name="connsiteY14" fmla="*/ 334780 h 374518"/>
                      <a:gd name="connsiteX15" fmla="*/ 205531 w 236655"/>
                      <a:gd name="connsiteY15" fmla="*/ 349500 h 374518"/>
                      <a:gd name="connsiteX16" fmla="*/ 114476 w 236655"/>
                      <a:gd name="connsiteY16" fmla="*/ 374314 h 374518"/>
                      <a:gd name="connsiteX17" fmla="*/ 1341 w 236655"/>
                      <a:gd name="connsiteY17" fmla="*/ 323635 h 374518"/>
                      <a:gd name="connsiteX18" fmla="*/ 605 w 236655"/>
                      <a:gd name="connsiteY18" fmla="*/ 316169 h 3745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36655" h="374518">
                        <a:moveTo>
                          <a:pt x="605" y="316169"/>
                        </a:moveTo>
                        <a:lnTo>
                          <a:pt x="11750" y="289568"/>
                        </a:lnTo>
                        <a:cubicBezTo>
                          <a:pt x="30781" y="243935"/>
                          <a:pt x="43188" y="195674"/>
                          <a:pt x="48656" y="146571"/>
                        </a:cubicBezTo>
                        <a:lnTo>
                          <a:pt x="55385" y="85167"/>
                        </a:lnTo>
                        <a:lnTo>
                          <a:pt x="55385" y="85167"/>
                        </a:lnTo>
                        <a:cubicBezTo>
                          <a:pt x="45396" y="68554"/>
                          <a:pt x="34882" y="53098"/>
                          <a:pt x="34882" y="53098"/>
                        </a:cubicBezTo>
                        <a:cubicBezTo>
                          <a:pt x="33515" y="51205"/>
                          <a:pt x="33936" y="48577"/>
                          <a:pt x="35618" y="46894"/>
                        </a:cubicBezTo>
                        <a:lnTo>
                          <a:pt x="74100" y="9989"/>
                        </a:lnTo>
                        <a:cubicBezTo>
                          <a:pt x="74100" y="9989"/>
                          <a:pt x="91134" y="33857"/>
                          <a:pt x="117000" y="44476"/>
                        </a:cubicBezTo>
                        <a:lnTo>
                          <a:pt x="184187" y="0"/>
                        </a:lnTo>
                        <a:cubicBezTo>
                          <a:pt x="184187" y="0"/>
                          <a:pt x="199853" y="8832"/>
                          <a:pt x="224878" y="52993"/>
                        </a:cubicBezTo>
                        <a:cubicBezTo>
                          <a:pt x="246327" y="91055"/>
                          <a:pt x="231922" y="136898"/>
                          <a:pt x="231922" y="136898"/>
                        </a:cubicBezTo>
                        <a:lnTo>
                          <a:pt x="210999" y="212392"/>
                        </a:lnTo>
                        <a:cubicBezTo>
                          <a:pt x="199748" y="248772"/>
                          <a:pt x="199748" y="273376"/>
                          <a:pt x="203744" y="306391"/>
                        </a:cubicBezTo>
                        <a:lnTo>
                          <a:pt x="211419" y="334780"/>
                        </a:lnTo>
                        <a:cubicBezTo>
                          <a:pt x="212051" y="340668"/>
                          <a:pt x="210788" y="346556"/>
                          <a:pt x="205531" y="349500"/>
                        </a:cubicBezTo>
                        <a:cubicBezTo>
                          <a:pt x="188919" y="358753"/>
                          <a:pt x="151802" y="376627"/>
                          <a:pt x="114476" y="374314"/>
                        </a:cubicBezTo>
                        <a:cubicBezTo>
                          <a:pt x="114476" y="374314"/>
                          <a:pt x="33831" y="371160"/>
                          <a:pt x="1341" y="323635"/>
                        </a:cubicBezTo>
                        <a:cubicBezTo>
                          <a:pt x="-236" y="321427"/>
                          <a:pt x="-341" y="318588"/>
                          <a:pt x="605" y="316169"/>
                        </a:cubicBezTo>
                        <a:close/>
                      </a:path>
                    </a:pathLst>
                  </a:custGeom>
                  <a:solidFill>
                    <a:srgbClr val="AFD4F6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225" name="图形 12978"/>
                  <p:cNvGrpSpPr/>
                  <p:nvPr/>
                </p:nvGrpSpPr>
                <p:grpSpPr>
                  <a:xfrm>
                    <a:off x="9509459" y="4807386"/>
                    <a:ext cx="110200" cy="132166"/>
                    <a:chOff x="9509459" y="4807386"/>
                    <a:chExt cx="110200" cy="132166"/>
                  </a:xfrm>
                  <a:solidFill>
                    <a:srgbClr val="DADADA"/>
                  </a:solidFill>
                </p:grpSpPr>
                <p:sp>
                  <p:nvSpPr>
                    <p:cNvPr id="13226" name="任意多边形: 形状 13225"/>
                    <p:cNvSpPr/>
                    <p:nvPr/>
                  </p:nvSpPr>
                  <p:spPr>
                    <a:xfrm>
                      <a:off x="9515770" y="4813169"/>
                      <a:ext cx="100839" cy="123334"/>
                    </a:xfrm>
                    <a:custGeom>
                      <a:avLst/>
                      <a:gdLst>
                        <a:gd name="connsiteX0" fmla="*/ 3161 w 100839"/>
                        <a:gd name="connsiteY0" fmla="*/ 91265 h 123334"/>
                        <a:gd name="connsiteX1" fmla="*/ 29762 w 100839"/>
                        <a:gd name="connsiteY1" fmla="*/ 38273 h 123334"/>
                        <a:gd name="connsiteX2" fmla="*/ 68035 w 100839"/>
                        <a:gd name="connsiteY2" fmla="*/ 0 h 123334"/>
                        <a:gd name="connsiteX3" fmla="*/ 100840 w 100839"/>
                        <a:gd name="connsiteY3" fmla="*/ 32805 h 123334"/>
                        <a:gd name="connsiteX4" fmla="*/ 10310 w 100839"/>
                        <a:gd name="connsiteY4" fmla="*/ 123335 h 123334"/>
                        <a:gd name="connsiteX5" fmla="*/ 6631 w 100839"/>
                        <a:gd name="connsiteY5" fmla="*/ 119970 h 123334"/>
                        <a:gd name="connsiteX6" fmla="*/ 3161 w 100839"/>
                        <a:gd name="connsiteY6" fmla="*/ 91265 h 12333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00839" h="123334">
                          <a:moveTo>
                            <a:pt x="3161" y="91265"/>
                          </a:moveTo>
                          <a:lnTo>
                            <a:pt x="29762" y="38273"/>
                          </a:lnTo>
                          <a:lnTo>
                            <a:pt x="68035" y="0"/>
                          </a:lnTo>
                          <a:lnTo>
                            <a:pt x="100840" y="32805"/>
                          </a:lnTo>
                          <a:lnTo>
                            <a:pt x="10310" y="123335"/>
                          </a:lnTo>
                          <a:lnTo>
                            <a:pt x="6631" y="119970"/>
                          </a:lnTo>
                          <a:cubicBezTo>
                            <a:pt x="-1150" y="112084"/>
                            <a:pt x="-1781" y="101149"/>
                            <a:pt x="3161" y="91265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27" name="任意多边形: 形状 13226"/>
                    <p:cNvSpPr/>
                    <p:nvPr/>
                  </p:nvSpPr>
                  <p:spPr>
                    <a:xfrm>
                      <a:off x="9509459" y="4807386"/>
                      <a:ext cx="110200" cy="132166"/>
                    </a:xfrm>
                    <a:custGeom>
                      <a:avLst/>
                      <a:gdLst>
                        <a:gd name="connsiteX0" fmla="*/ 13993 w 110200"/>
                        <a:gd name="connsiteY0" fmla="*/ 132166 h 132166"/>
                        <a:gd name="connsiteX1" fmla="*/ 9472 w 110200"/>
                        <a:gd name="connsiteY1" fmla="*/ 130274 h 132166"/>
                        <a:gd name="connsiteX2" fmla="*/ 8736 w 110200"/>
                        <a:gd name="connsiteY2" fmla="*/ 129538 h 132166"/>
                        <a:gd name="connsiteX3" fmla="*/ 3164 w 110200"/>
                        <a:gd name="connsiteY3" fmla="*/ 95156 h 132166"/>
                        <a:gd name="connsiteX4" fmla="*/ 29975 w 110200"/>
                        <a:gd name="connsiteY4" fmla="*/ 41637 h 132166"/>
                        <a:gd name="connsiteX5" fmla="*/ 71612 w 110200"/>
                        <a:gd name="connsiteY5" fmla="*/ 0 h 132166"/>
                        <a:gd name="connsiteX6" fmla="*/ 110201 w 110200"/>
                        <a:gd name="connsiteY6" fmla="*/ 38588 h 132166"/>
                        <a:gd name="connsiteX7" fmla="*/ 18409 w 110200"/>
                        <a:gd name="connsiteY7" fmla="*/ 130379 h 132166"/>
                        <a:gd name="connsiteX8" fmla="*/ 13993 w 110200"/>
                        <a:gd name="connsiteY8" fmla="*/ 132166 h 132166"/>
                        <a:gd name="connsiteX9" fmla="*/ 36809 w 110200"/>
                        <a:gd name="connsiteY9" fmla="*/ 46474 h 132166"/>
                        <a:gd name="connsiteX10" fmla="*/ 10523 w 110200"/>
                        <a:gd name="connsiteY10" fmla="*/ 98836 h 132166"/>
                        <a:gd name="connsiteX11" fmla="*/ 14098 w 110200"/>
                        <a:gd name="connsiteY11" fmla="*/ 123229 h 132166"/>
                        <a:gd name="connsiteX12" fmla="*/ 98845 w 110200"/>
                        <a:gd name="connsiteY12" fmla="*/ 38483 h 132166"/>
                        <a:gd name="connsiteX13" fmla="*/ 71823 w 110200"/>
                        <a:gd name="connsiteY13" fmla="*/ 11461 h 132166"/>
                        <a:gd name="connsiteX14" fmla="*/ 36809 w 110200"/>
                        <a:gd name="connsiteY14" fmla="*/ 46474 h 13216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</a:cxnLst>
                      <a:rect l="l" t="t" r="r" b="b"/>
                      <a:pathLst>
                        <a:path w="110200" h="132166">
                          <a:moveTo>
                            <a:pt x="13993" y="132166"/>
                          </a:moveTo>
                          <a:cubicBezTo>
                            <a:pt x="12311" y="132166"/>
                            <a:pt x="10734" y="131535"/>
                            <a:pt x="9472" y="130274"/>
                          </a:cubicBezTo>
                          <a:lnTo>
                            <a:pt x="8736" y="129538"/>
                          </a:lnTo>
                          <a:cubicBezTo>
                            <a:pt x="-306" y="120495"/>
                            <a:pt x="-2620" y="106616"/>
                            <a:pt x="3164" y="95156"/>
                          </a:cubicBezTo>
                          <a:lnTo>
                            <a:pt x="29975" y="41637"/>
                          </a:lnTo>
                          <a:lnTo>
                            <a:pt x="71612" y="0"/>
                          </a:lnTo>
                          <a:lnTo>
                            <a:pt x="110201" y="38588"/>
                          </a:lnTo>
                          <a:lnTo>
                            <a:pt x="18409" y="130379"/>
                          </a:lnTo>
                          <a:cubicBezTo>
                            <a:pt x="17358" y="131535"/>
                            <a:pt x="15780" y="132166"/>
                            <a:pt x="13993" y="132166"/>
                          </a:cubicBezTo>
                          <a:close/>
                          <a:moveTo>
                            <a:pt x="36809" y="46474"/>
                          </a:moveTo>
                          <a:lnTo>
                            <a:pt x="10523" y="98836"/>
                          </a:lnTo>
                          <a:cubicBezTo>
                            <a:pt x="6423" y="106932"/>
                            <a:pt x="7895" y="116710"/>
                            <a:pt x="14098" y="123229"/>
                          </a:cubicBezTo>
                          <a:lnTo>
                            <a:pt x="98845" y="38483"/>
                          </a:lnTo>
                          <a:lnTo>
                            <a:pt x="71823" y="11461"/>
                          </a:lnTo>
                          <a:lnTo>
                            <a:pt x="36809" y="46474"/>
                          </a:ln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28" name="图形 12978"/>
                  <p:cNvGrpSpPr/>
                  <p:nvPr/>
                </p:nvGrpSpPr>
                <p:grpSpPr>
                  <a:xfrm>
                    <a:off x="8946209" y="4885824"/>
                    <a:ext cx="136161" cy="54675"/>
                    <a:chOff x="8946209" y="4885824"/>
                    <a:chExt cx="136161" cy="54675"/>
                  </a:xfrm>
                  <a:solidFill>
                    <a:srgbClr val="DADADA"/>
                  </a:solidFill>
                </p:grpSpPr>
                <p:sp>
                  <p:nvSpPr>
                    <p:cNvPr id="13229" name="任意多边形: 形状 13228"/>
                    <p:cNvSpPr/>
                    <p:nvPr/>
                  </p:nvSpPr>
                  <p:spPr>
                    <a:xfrm>
                      <a:off x="8952728" y="4890030"/>
                      <a:ext cx="128171" cy="46368"/>
                    </a:xfrm>
                    <a:custGeom>
                      <a:avLst/>
                      <a:gdLst>
                        <a:gd name="connsiteX0" fmla="*/ 17769 w 128171"/>
                        <a:gd name="connsiteY0" fmla="*/ 18716 h 46368"/>
                        <a:gd name="connsiteX1" fmla="*/ 74021 w 128171"/>
                        <a:gd name="connsiteY1" fmla="*/ 0 h 46368"/>
                        <a:gd name="connsiteX2" fmla="*/ 128171 w 128171"/>
                        <a:gd name="connsiteY2" fmla="*/ 0 h 46368"/>
                        <a:gd name="connsiteX3" fmla="*/ 128171 w 128171"/>
                        <a:gd name="connsiteY3" fmla="*/ 46369 h 46368"/>
                        <a:gd name="connsiteX4" fmla="*/ 210 w 128171"/>
                        <a:gd name="connsiteY4" fmla="*/ 46369 h 46368"/>
                        <a:gd name="connsiteX5" fmla="*/ 0 w 128171"/>
                        <a:gd name="connsiteY5" fmla="*/ 41427 h 46368"/>
                        <a:gd name="connsiteX6" fmla="*/ 17769 w 128171"/>
                        <a:gd name="connsiteY6" fmla="*/ 18716 h 4636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</a:cxnLst>
                      <a:rect l="l" t="t" r="r" b="b"/>
                      <a:pathLst>
                        <a:path w="128171" h="46368">
                          <a:moveTo>
                            <a:pt x="17769" y="18716"/>
                          </a:moveTo>
                          <a:lnTo>
                            <a:pt x="74021" y="0"/>
                          </a:lnTo>
                          <a:lnTo>
                            <a:pt x="128171" y="0"/>
                          </a:lnTo>
                          <a:lnTo>
                            <a:pt x="128171" y="46369"/>
                          </a:lnTo>
                          <a:lnTo>
                            <a:pt x="210" y="46369"/>
                          </a:lnTo>
                          <a:lnTo>
                            <a:pt x="0" y="41427"/>
                          </a:lnTo>
                          <a:cubicBezTo>
                            <a:pt x="0" y="30387"/>
                            <a:pt x="7255" y="22186"/>
                            <a:pt x="17769" y="18716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2626" cap="flat">
                      <a:solidFill>
                        <a:srgbClr val="000000"/>
                      </a:solidFill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30" name="任意多边形: 形状 13229"/>
                    <p:cNvSpPr/>
                    <p:nvPr/>
                  </p:nvSpPr>
                  <p:spPr>
                    <a:xfrm>
                      <a:off x="8946209" y="4885824"/>
                      <a:ext cx="136161" cy="54675"/>
                    </a:xfrm>
                    <a:custGeom>
                      <a:avLst/>
                      <a:gdLst>
                        <a:gd name="connsiteX0" fmla="*/ 136162 w 136161"/>
                        <a:gd name="connsiteY0" fmla="*/ 54675 h 54675"/>
                        <a:gd name="connsiteX1" fmla="*/ 0 w 136161"/>
                        <a:gd name="connsiteY1" fmla="*/ 54675 h 54675"/>
                        <a:gd name="connsiteX2" fmla="*/ 0 w 136161"/>
                        <a:gd name="connsiteY2" fmla="*/ 47210 h 54675"/>
                        <a:gd name="connsiteX3" fmla="*/ 20397 w 136161"/>
                        <a:gd name="connsiteY3" fmla="*/ 18926 h 54675"/>
                        <a:gd name="connsiteX4" fmla="*/ 77281 w 136161"/>
                        <a:gd name="connsiteY4" fmla="*/ 0 h 54675"/>
                        <a:gd name="connsiteX5" fmla="*/ 136162 w 136161"/>
                        <a:gd name="connsiteY5" fmla="*/ 0 h 54675"/>
                        <a:gd name="connsiteX6" fmla="*/ 136162 w 136161"/>
                        <a:gd name="connsiteY6" fmla="*/ 54675 h 54675"/>
                        <a:gd name="connsiteX7" fmla="*/ 8201 w 136161"/>
                        <a:gd name="connsiteY7" fmla="*/ 46579 h 54675"/>
                        <a:gd name="connsiteX8" fmla="*/ 127961 w 136161"/>
                        <a:gd name="connsiteY8" fmla="*/ 46579 h 54675"/>
                        <a:gd name="connsiteX9" fmla="*/ 127961 w 136161"/>
                        <a:gd name="connsiteY9" fmla="*/ 8307 h 54675"/>
                        <a:gd name="connsiteX10" fmla="*/ 78543 w 136161"/>
                        <a:gd name="connsiteY10" fmla="*/ 8307 h 54675"/>
                        <a:gd name="connsiteX11" fmla="*/ 22921 w 136161"/>
                        <a:gd name="connsiteY11" fmla="*/ 26812 h 54675"/>
                        <a:gd name="connsiteX12" fmla="*/ 8201 w 136161"/>
                        <a:gd name="connsiteY12" fmla="*/ 46579 h 5467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</a:cxnLst>
                      <a:rect l="l" t="t" r="r" b="b"/>
                      <a:pathLst>
                        <a:path w="136161" h="54675">
                          <a:moveTo>
                            <a:pt x="136162" y="54675"/>
                          </a:moveTo>
                          <a:lnTo>
                            <a:pt x="0" y="54675"/>
                          </a:lnTo>
                          <a:lnTo>
                            <a:pt x="0" y="47210"/>
                          </a:lnTo>
                          <a:cubicBezTo>
                            <a:pt x="0" y="34382"/>
                            <a:pt x="8201" y="23027"/>
                            <a:pt x="20397" y="18926"/>
                          </a:cubicBezTo>
                          <a:lnTo>
                            <a:pt x="77281" y="0"/>
                          </a:lnTo>
                          <a:lnTo>
                            <a:pt x="136162" y="0"/>
                          </a:lnTo>
                          <a:lnTo>
                            <a:pt x="136162" y="54675"/>
                          </a:lnTo>
                          <a:close/>
                          <a:moveTo>
                            <a:pt x="8201" y="46579"/>
                          </a:moveTo>
                          <a:lnTo>
                            <a:pt x="127961" y="46579"/>
                          </a:lnTo>
                          <a:lnTo>
                            <a:pt x="127961" y="8307"/>
                          </a:lnTo>
                          <a:lnTo>
                            <a:pt x="78543" y="8307"/>
                          </a:lnTo>
                          <a:lnTo>
                            <a:pt x="22921" y="26812"/>
                          </a:lnTo>
                          <a:cubicBezTo>
                            <a:pt x="14405" y="29651"/>
                            <a:pt x="8517" y="37537"/>
                            <a:pt x="8201" y="46579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31" name="任意多边形: 形状 13230"/>
                  <p:cNvSpPr/>
                  <p:nvPr/>
                </p:nvSpPr>
                <p:spPr>
                  <a:xfrm>
                    <a:off x="9057115" y="3929325"/>
                    <a:ext cx="503453" cy="960810"/>
                  </a:xfrm>
                  <a:custGeom>
                    <a:avLst/>
                    <a:gdLst>
                      <a:gd name="connsiteX0" fmla="*/ 232811 w 503453"/>
                      <a:gd name="connsiteY0" fmla="*/ 464108 h 960810"/>
                      <a:gd name="connsiteX1" fmla="*/ 251001 w 503453"/>
                      <a:gd name="connsiteY1" fmla="*/ 408276 h 960810"/>
                      <a:gd name="connsiteX2" fmla="*/ 293795 w 503453"/>
                      <a:gd name="connsiteY2" fmla="*/ 347608 h 960810"/>
                      <a:gd name="connsiteX3" fmla="*/ 312301 w 503453"/>
                      <a:gd name="connsiteY3" fmla="*/ 325948 h 960810"/>
                      <a:gd name="connsiteX4" fmla="*/ 312301 w 503453"/>
                      <a:gd name="connsiteY4" fmla="*/ 325948 h 960810"/>
                      <a:gd name="connsiteX5" fmla="*/ 317662 w 503453"/>
                      <a:gd name="connsiteY5" fmla="*/ 313541 h 960810"/>
                      <a:gd name="connsiteX6" fmla="*/ 315034 w 503453"/>
                      <a:gd name="connsiteY6" fmla="*/ 286098 h 960810"/>
                      <a:gd name="connsiteX7" fmla="*/ 148591 w 503453"/>
                      <a:gd name="connsiteY7" fmla="*/ 289463 h 960810"/>
                      <a:gd name="connsiteX8" fmla="*/ 153112 w 503453"/>
                      <a:gd name="connsiteY8" fmla="*/ 215336 h 960810"/>
                      <a:gd name="connsiteX9" fmla="*/ 194748 w 503453"/>
                      <a:gd name="connsiteY9" fmla="*/ 68134 h 960810"/>
                      <a:gd name="connsiteX10" fmla="*/ 159105 w 503453"/>
                      <a:gd name="connsiteY10" fmla="*/ 0 h 960810"/>
                      <a:gd name="connsiteX11" fmla="*/ 143754 w 503453"/>
                      <a:gd name="connsiteY11" fmla="*/ 15036 h 960810"/>
                      <a:gd name="connsiteX12" fmla="*/ 144384 w 503453"/>
                      <a:gd name="connsiteY12" fmla="*/ 22816 h 960810"/>
                      <a:gd name="connsiteX13" fmla="*/ 163731 w 503453"/>
                      <a:gd name="connsiteY13" fmla="*/ 64348 h 960810"/>
                      <a:gd name="connsiteX14" fmla="*/ 114839 w 503453"/>
                      <a:gd name="connsiteY14" fmla="*/ 273270 h 960810"/>
                      <a:gd name="connsiteX15" fmla="*/ 115365 w 503453"/>
                      <a:gd name="connsiteY15" fmla="*/ 299031 h 960810"/>
                      <a:gd name="connsiteX16" fmla="*/ 165413 w 503453"/>
                      <a:gd name="connsiteY16" fmla="*/ 344979 h 960810"/>
                      <a:gd name="connsiteX17" fmla="*/ 168042 w 503453"/>
                      <a:gd name="connsiteY17" fmla="*/ 378415 h 960810"/>
                      <a:gd name="connsiteX18" fmla="*/ 1178 w 503453"/>
                      <a:gd name="connsiteY18" fmla="*/ 960810 h 960810"/>
                      <a:gd name="connsiteX19" fmla="*/ 21786 w 503453"/>
                      <a:gd name="connsiteY19" fmla="*/ 960810 h 960810"/>
                      <a:gd name="connsiteX20" fmla="*/ 20419 w 503453"/>
                      <a:gd name="connsiteY20" fmla="*/ 942410 h 960810"/>
                      <a:gd name="connsiteX21" fmla="*/ 23679 w 503453"/>
                      <a:gd name="connsiteY21" fmla="*/ 812451 h 960810"/>
                      <a:gd name="connsiteX22" fmla="*/ 31880 w 503453"/>
                      <a:gd name="connsiteY22" fmla="*/ 747051 h 960810"/>
                      <a:gd name="connsiteX23" fmla="*/ 57430 w 503453"/>
                      <a:gd name="connsiteY23" fmla="*/ 626030 h 960810"/>
                      <a:gd name="connsiteX24" fmla="*/ 76777 w 503453"/>
                      <a:gd name="connsiteY24" fmla="*/ 578294 h 960810"/>
                      <a:gd name="connsiteX25" fmla="*/ 97385 w 503453"/>
                      <a:gd name="connsiteY25" fmla="*/ 528561 h 960810"/>
                      <a:gd name="connsiteX26" fmla="*/ 123881 w 503453"/>
                      <a:gd name="connsiteY26" fmla="*/ 482823 h 960810"/>
                      <a:gd name="connsiteX27" fmla="*/ 144490 w 503453"/>
                      <a:gd name="connsiteY27" fmla="*/ 450439 h 960810"/>
                      <a:gd name="connsiteX28" fmla="*/ 168358 w 503453"/>
                      <a:gd name="connsiteY28" fmla="*/ 415741 h 960810"/>
                      <a:gd name="connsiteX29" fmla="*/ 182132 w 503453"/>
                      <a:gd name="connsiteY29" fmla="*/ 403334 h 960810"/>
                      <a:gd name="connsiteX30" fmla="*/ 190333 w 503453"/>
                      <a:gd name="connsiteY30" fmla="*/ 402598 h 960810"/>
                      <a:gd name="connsiteX31" fmla="*/ 251842 w 503453"/>
                      <a:gd name="connsiteY31" fmla="*/ 575981 h 960810"/>
                      <a:gd name="connsiteX32" fmla="*/ 359616 w 503453"/>
                      <a:gd name="connsiteY32" fmla="*/ 761982 h 960810"/>
                      <a:gd name="connsiteX33" fmla="*/ 438684 w 503453"/>
                      <a:gd name="connsiteY33" fmla="*/ 864603 h 960810"/>
                      <a:gd name="connsiteX34" fmla="*/ 488417 w 503453"/>
                      <a:gd name="connsiteY34" fmla="*/ 922222 h 960810"/>
                      <a:gd name="connsiteX35" fmla="*/ 503453 w 503453"/>
                      <a:gd name="connsiteY35" fmla="*/ 904873 h 960810"/>
                      <a:gd name="connsiteX36" fmla="*/ 232811 w 503453"/>
                      <a:gd name="connsiteY36" fmla="*/ 464108 h 9608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</a:cxnLst>
                    <a:rect l="l" t="t" r="r" b="b"/>
                    <a:pathLst>
                      <a:path w="503453" h="960810">
                        <a:moveTo>
                          <a:pt x="232811" y="464108"/>
                        </a:moveTo>
                        <a:cubicBezTo>
                          <a:pt x="228080" y="443604"/>
                          <a:pt x="235019" y="422050"/>
                          <a:pt x="251001" y="408276"/>
                        </a:cubicBezTo>
                        <a:cubicBezTo>
                          <a:pt x="266983" y="394502"/>
                          <a:pt x="286119" y="373473"/>
                          <a:pt x="293795" y="347608"/>
                        </a:cubicBezTo>
                        <a:cubicBezTo>
                          <a:pt x="296633" y="338145"/>
                          <a:pt x="303468" y="330364"/>
                          <a:pt x="312301" y="325948"/>
                        </a:cubicBezTo>
                        <a:lnTo>
                          <a:pt x="312301" y="325948"/>
                        </a:lnTo>
                        <a:lnTo>
                          <a:pt x="317662" y="313541"/>
                        </a:lnTo>
                        <a:lnTo>
                          <a:pt x="315034" y="286098"/>
                        </a:lnTo>
                        <a:cubicBezTo>
                          <a:pt x="315034" y="286098"/>
                          <a:pt x="244692" y="341614"/>
                          <a:pt x="148591" y="289463"/>
                        </a:cubicBezTo>
                        <a:cubicBezTo>
                          <a:pt x="148591" y="289463"/>
                          <a:pt x="134186" y="260758"/>
                          <a:pt x="153112" y="215336"/>
                        </a:cubicBezTo>
                        <a:cubicBezTo>
                          <a:pt x="172038" y="169913"/>
                          <a:pt x="198113" y="105250"/>
                          <a:pt x="194748" y="68134"/>
                        </a:cubicBezTo>
                        <a:cubicBezTo>
                          <a:pt x="191384" y="31018"/>
                          <a:pt x="159105" y="0"/>
                          <a:pt x="159105" y="0"/>
                        </a:cubicBezTo>
                        <a:lnTo>
                          <a:pt x="143754" y="15036"/>
                        </a:lnTo>
                        <a:cubicBezTo>
                          <a:pt x="142492" y="18926"/>
                          <a:pt x="144384" y="22816"/>
                          <a:pt x="144384" y="22816"/>
                        </a:cubicBezTo>
                        <a:cubicBezTo>
                          <a:pt x="144384" y="22816"/>
                          <a:pt x="164572" y="56778"/>
                          <a:pt x="163731" y="64348"/>
                        </a:cubicBezTo>
                        <a:cubicBezTo>
                          <a:pt x="162890" y="71919"/>
                          <a:pt x="141125" y="229425"/>
                          <a:pt x="114839" y="273270"/>
                        </a:cubicBezTo>
                        <a:cubicBezTo>
                          <a:pt x="114839" y="273270"/>
                          <a:pt x="102537" y="289042"/>
                          <a:pt x="115365" y="299031"/>
                        </a:cubicBezTo>
                        <a:cubicBezTo>
                          <a:pt x="124723" y="306286"/>
                          <a:pt x="135552" y="329523"/>
                          <a:pt x="165413" y="344979"/>
                        </a:cubicBezTo>
                        <a:cubicBezTo>
                          <a:pt x="178451" y="351708"/>
                          <a:pt x="179923" y="369793"/>
                          <a:pt x="168042" y="378415"/>
                        </a:cubicBezTo>
                        <a:cubicBezTo>
                          <a:pt x="104535" y="423837"/>
                          <a:pt x="-13016" y="562313"/>
                          <a:pt x="1178" y="960810"/>
                        </a:cubicBezTo>
                        <a:lnTo>
                          <a:pt x="21786" y="960810"/>
                        </a:lnTo>
                        <a:lnTo>
                          <a:pt x="20419" y="942410"/>
                        </a:lnTo>
                        <a:lnTo>
                          <a:pt x="23679" y="812451"/>
                        </a:lnTo>
                        <a:lnTo>
                          <a:pt x="31880" y="747051"/>
                        </a:lnTo>
                        <a:lnTo>
                          <a:pt x="57430" y="626030"/>
                        </a:lnTo>
                        <a:lnTo>
                          <a:pt x="76777" y="578294"/>
                        </a:lnTo>
                        <a:lnTo>
                          <a:pt x="97385" y="528561"/>
                        </a:lnTo>
                        <a:lnTo>
                          <a:pt x="123881" y="482823"/>
                        </a:lnTo>
                        <a:lnTo>
                          <a:pt x="144490" y="450439"/>
                        </a:lnTo>
                        <a:lnTo>
                          <a:pt x="168358" y="415741"/>
                        </a:lnTo>
                        <a:lnTo>
                          <a:pt x="182132" y="403334"/>
                        </a:lnTo>
                        <a:cubicBezTo>
                          <a:pt x="182132" y="403334"/>
                          <a:pt x="188020" y="400075"/>
                          <a:pt x="190333" y="402598"/>
                        </a:cubicBezTo>
                        <a:cubicBezTo>
                          <a:pt x="192751" y="405016"/>
                          <a:pt x="212098" y="484401"/>
                          <a:pt x="251842" y="575981"/>
                        </a:cubicBezTo>
                        <a:cubicBezTo>
                          <a:pt x="291587" y="667562"/>
                          <a:pt x="345210" y="743582"/>
                          <a:pt x="359616" y="761982"/>
                        </a:cubicBezTo>
                        <a:cubicBezTo>
                          <a:pt x="374020" y="780382"/>
                          <a:pt x="435529" y="866390"/>
                          <a:pt x="438684" y="864603"/>
                        </a:cubicBezTo>
                        <a:cubicBezTo>
                          <a:pt x="441943" y="862710"/>
                          <a:pt x="488417" y="922222"/>
                          <a:pt x="488417" y="922222"/>
                        </a:cubicBezTo>
                        <a:lnTo>
                          <a:pt x="503453" y="904873"/>
                        </a:lnTo>
                        <a:cubicBezTo>
                          <a:pt x="503348" y="904768"/>
                          <a:pt x="277813" y="659361"/>
                          <a:pt x="232811" y="464108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32" name="任意多边形: 形状 13231"/>
                <p:cNvSpPr/>
                <p:nvPr/>
              </p:nvSpPr>
              <p:spPr>
                <a:xfrm>
                  <a:off x="9222713" y="3567224"/>
                  <a:ext cx="74783" cy="243813"/>
                </a:xfrm>
                <a:custGeom>
                  <a:avLst/>
                  <a:gdLst>
                    <a:gd name="connsiteX0" fmla="*/ 1287 w 74783"/>
                    <a:gd name="connsiteY0" fmla="*/ 29845 h 243813"/>
                    <a:gd name="connsiteX1" fmla="*/ 28099 w 74783"/>
                    <a:gd name="connsiteY1" fmla="*/ 930 h 243813"/>
                    <a:gd name="connsiteX2" fmla="*/ 39455 w 74783"/>
                    <a:gd name="connsiteY2" fmla="*/ 6713 h 243813"/>
                    <a:gd name="connsiteX3" fmla="*/ 45343 w 74783"/>
                    <a:gd name="connsiteY3" fmla="*/ 51610 h 243813"/>
                    <a:gd name="connsiteX4" fmla="*/ 69946 w 74783"/>
                    <a:gd name="connsiteY4" fmla="*/ 35838 h 243813"/>
                    <a:gd name="connsiteX5" fmla="*/ 69316 w 74783"/>
                    <a:gd name="connsiteY5" fmla="*/ 52871 h 243813"/>
                    <a:gd name="connsiteX6" fmla="*/ 47130 w 74783"/>
                    <a:gd name="connsiteY6" fmla="*/ 88410 h 243813"/>
                    <a:gd name="connsiteX7" fmla="*/ 43240 w 74783"/>
                    <a:gd name="connsiteY7" fmla="*/ 108598 h 243813"/>
                    <a:gd name="connsiteX8" fmla="*/ 74783 w 74783"/>
                    <a:gd name="connsiteY8" fmla="*/ 211114 h 243813"/>
                    <a:gd name="connsiteX9" fmla="*/ 51651 w 74783"/>
                    <a:gd name="connsiteY9" fmla="*/ 243814 h 243813"/>
                    <a:gd name="connsiteX10" fmla="*/ 20529 w 74783"/>
                    <a:gd name="connsiteY10" fmla="*/ 150025 h 243813"/>
                    <a:gd name="connsiteX11" fmla="*/ 1287 w 74783"/>
                    <a:gd name="connsiteY11" fmla="*/ 29845 h 243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4783" h="243813">
                      <a:moveTo>
                        <a:pt x="1287" y="29845"/>
                      </a:moveTo>
                      <a:cubicBezTo>
                        <a:pt x="5808" y="14704"/>
                        <a:pt x="18846" y="5661"/>
                        <a:pt x="28099" y="930"/>
                      </a:cubicBezTo>
                      <a:cubicBezTo>
                        <a:pt x="33146" y="-1594"/>
                        <a:pt x="38719" y="1245"/>
                        <a:pt x="39455" y="6713"/>
                      </a:cubicBezTo>
                      <a:lnTo>
                        <a:pt x="45343" y="51610"/>
                      </a:lnTo>
                      <a:cubicBezTo>
                        <a:pt x="45343" y="51610"/>
                        <a:pt x="63007" y="33209"/>
                        <a:pt x="69946" y="35838"/>
                      </a:cubicBezTo>
                      <a:cubicBezTo>
                        <a:pt x="74678" y="37625"/>
                        <a:pt x="78043" y="40464"/>
                        <a:pt x="69316" y="52871"/>
                      </a:cubicBezTo>
                      <a:cubicBezTo>
                        <a:pt x="63743" y="60757"/>
                        <a:pt x="54911" y="79052"/>
                        <a:pt x="47130" y="88410"/>
                      </a:cubicBezTo>
                      <a:cubicBezTo>
                        <a:pt x="43450" y="92721"/>
                        <a:pt x="40822" y="100607"/>
                        <a:pt x="43240" y="108598"/>
                      </a:cubicBezTo>
                      <a:cubicBezTo>
                        <a:pt x="51546" y="136461"/>
                        <a:pt x="67528" y="189559"/>
                        <a:pt x="74783" y="211114"/>
                      </a:cubicBezTo>
                      <a:lnTo>
                        <a:pt x="51651" y="243814"/>
                      </a:lnTo>
                      <a:cubicBezTo>
                        <a:pt x="41662" y="216055"/>
                        <a:pt x="31043" y="184617"/>
                        <a:pt x="20529" y="150025"/>
                      </a:cubicBezTo>
                      <a:cubicBezTo>
                        <a:pt x="20529" y="150025"/>
                        <a:pt x="-6073" y="54238"/>
                        <a:pt x="1287" y="29845"/>
                      </a:cubicBezTo>
                      <a:close/>
                    </a:path>
                  </a:pathLst>
                </a:custGeom>
                <a:solidFill>
                  <a:srgbClr val="FFF8FC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3" name="任意多边形: 形状 13232"/>
                <p:cNvSpPr/>
                <p:nvPr/>
              </p:nvSpPr>
              <p:spPr>
                <a:xfrm>
                  <a:off x="9277411" y="3724070"/>
                  <a:ext cx="114645" cy="182036"/>
                </a:xfrm>
                <a:custGeom>
                  <a:avLst/>
                  <a:gdLst>
                    <a:gd name="connsiteX0" fmla="*/ 33440 w 114645"/>
                    <a:gd name="connsiteY0" fmla="*/ 94538 h 182036"/>
                    <a:gd name="connsiteX1" fmla="*/ 32178 w 114645"/>
                    <a:gd name="connsiteY1" fmla="*/ 75822 h 182036"/>
                    <a:gd name="connsiteX2" fmla="*/ 4 w 114645"/>
                    <a:gd name="connsiteY2" fmla="*/ 38391 h 182036"/>
                    <a:gd name="connsiteX3" fmla="*/ 33649 w 114645"/>
                    <a:gd name="connsiteY3" fmla="*/ 2116 h 182036"/>
                    <a:gd name="connsiteX4" fmla="*/ 45110 w 114645"/>
                    <a:gd name="connsiteY4" fmla="*/ 2221 h 182036"/>
                    <a:gd name="connsiteX5" fmla="*/ 73289 w 114645"/>
                    <a:gd name="connsiteY5" fmla="*/ 35552 h 182036"/>
                    <a:gd name="connsiteX6" fmla="*/ 74866 w 114645"/>
                    <a:gd name="connsiteY6" fmla="*/ 44700 h 182036"/>
                    <a:gd name="connsiteX7" fmla="*/ 72973 w 114645"/>
                    <a:gd name="connsiteY7" fmla="*/ 51219 h 182036"/>
                    <a:gd name="connsiteX8" fmla="*/ 111982 w 114645"/>
                    <a:gd name="connsiteY8" fmla="*/ 105578 h 182036"/>
                    <a:gd name="connsiteX9" fmla="*/ 111036 w 114645"/>
                    <a:gd name="connsiteY9" fmla="*/ 126607 h 182036"/>
                    <a:gd name="connsiteX10" fmla="*/ 74025 w 114645"/>
                    <a:gd name="connsiteY10" fmla="*/ 173397 h 182036"/>
                    <a:gd name="connsiteX11" fmla="*/ 60041 w 114645"/>
                    <a:gd name="connsiteY11" fmla="*/ 181703 h 182036"/>
                    <a:gd name="connsiteX12" fmla="*/ 36699 w 114645"/>
                    <a:gd name="connsiteY12" fmla="*/ 171083 h 182036"/>
                    <a:gd name="connsiteX13" fmla="*/ 33544 w 114645"/>
                    <a:gd name="connsiteY13" fmla="*/ 151737 h 182036"/>
                    <a:gd name="connsiteX14" fmla="*/ 38276 w 114645"/>
                    <a:gd name="connsiteY14" fmla="*/ 127343 h 182036"/>
                    <a:gd name="connsiteX15" fmla="*/ 31967 w 114645"/>
                    <a:gd name="connsiteY15" fmla="*/ 119352 h 182036"/>
                    <a:gd name="connsiteX16" fmla="*/ 27341 w 114645"/>
                    <a:gd name="connsiteY16" fmla="*/ 119142 h 182036"/>
                    <a:gd name="connsiteX17" fmla="*/ 22399 w 114645"/>
                    <a:gd name="connsiteY17" fmla="*/ 108207 h 182036"/>
                    <a:gd name="connsiteX18" fmla="*/ 33440 w 114645"/>
                    <a:gd name="connsiteY18" fmla="*/ 94538 h 1820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14645" h="182036">
                      <a:moveTo>
                        <a:pt x="33440" y="94538"/>
                      </a:moveTo>
                      <a:cubicBezTo>
                        <a:pt x="37961" y="88966"/>
                        <a:pt x="37435" y="80764"/>
                        <a:pt x="32178" y="75822"/>
                      </a:cubicBezTo>
                      <a:cubicBezTo>
                        <a:pt x="19875" y="64151"/>
                        <a:pt x="-312" y="44279"/>
                        <a:pt x="4" y="38391"/>
                      </a:cubicBezTo>
                      <a:cubicBezTo>
                        <a:pt x="319" y="31977"/>
                        <a:pt x="22715" y="11579"/>
                        <a:pt x="33649" y="2116"/>
                      </a:cubicBezTo>
                      <a:cubicBezTo>
                        <a:pt x="36909" y="-723"/>
                        <a:pt x="41851" y="-723"/>
                        <a:pt x="45110" y="2221"/>
                      </a:cubicBezTo>
                      <a:lnTo>
                        <a:pt x="73289" y="35552"/>
                      </a:lnTo>
                      <a:cubicBezTo>
                        <a:pt x="75812" y="37760"/>
                        <a:pt x="75812" y="41440"/>
                        <a:pt x="74866" y="44700"/>
                      </a:cubicBezTo>
                      <a:lnTo>
                        <a:pt x="72973" y="51219"/>
                      </a:lnTo>
                      <a:lnTo>
                        <a:pt x="111982" y="105578"/>
                      </a:lnTo>
                      <a:cubicBezTo>
                        <a:pt x="115872" y="112202"/>
                        <a:pt x="115452" y="120404"/>
                        <a:pt x="111036" y="126607"/>
                      </a:cubicBezTo>
                      <a:lnTo>
                        <a:pt x="74025" y="173397"/>
                      </a:lnTo>
                      <a:cubicBezTo>
                        <a:pt x="70555" y="177813"/>
                        <a:pt x="65508" y="180757"/>
                        <a:pt x="60041" y="181703"/>
                      </a:cubicBezTo>
                      <a:cubicBezTo>
                        <a:pt x="50788" y="183280"/>
                        <a:pt x="41325" y="179179"/>
                        <a:pt x="36699" y="171083"/>
                      </a:cubicBezTo>
                      <a:cubicBezTo>
                        <a:pt x="33440" y="165406"/>
                        <a:pt x="32178" y="158571"/>
                        <a:pt x="33544" y="151737"/>
                      </a:cubicBezTo>
                      <a:lnTo>
                        <a:pt x="38276" y="127343"/>
                      </a:lnTo>
                      <a:cubicBezTo>
                        <a:pt x="39117" y="123348"/>
                        <a:pt x="36068" y="119457"/>
                        <a:pt x="31967" y="119352"/>
                      </a:cubicBezTo>
                      <a:lnTo>
                        <a:pt x="27341" y="119142"/>
                      </a:lnTo>
                      <a:cubicBezTo>
                        <a:pt x="21873" y="118932"/>
                        <a:pt x="18930" y="112518"/>
                        <a:pt x="22399" y="108207"/>
                      </a:cubicBezTo>
                      <a:lnTo>
                        <a:pt x="33440" y="94538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34" name="任意多边形: 形状 13233"/>
                <p:cNvSpPr/>
                <p:nvPr/>
              </p:nvSpPr>
              <p:spPr>
                <a:xfrm>
                  <a:off x="9223817" y="3576250"/>
                  <a:ext cx="65688" cy="241453"/>
                </a:xfrm>
                <a:custGeom>
                  <a:avLst/>
                  <a:gdLst>
                    <a:gd name="connsiteX0" fmla="*/ 62745 w 65688"/>
                    <a:gd name="connsiteY0" fmla="*/ 213338 h 241453"/>
                    <a:gd name="connsiteX1" fmla="*/ 65689 w 65688"/>
                    <a:gd name="connsiteY1" fmla="*/ 203139 h 241453"/>
                    <a:gd name="connsiteX2" fmla="*/ 52651 w 65688"/>
                    <a:gd name="connsiteY2" fmla="*/ 183477 h 241453"/>
                    <a:gd name="connsiteX3" fmla="*/ 14694 w 65688"/>
                    <a:gd name="connsiteY3" fmla="*/ 0 h 241453"/>
                    <a:gd name="connsiteX4" fmla="*/ 184 w 65688"/>
                    <a:gd name="connsiteY4" fmla="*/ 20819 h 241453"/>
                    <a:gd name="connsiteX5" fmla="*/ 17743 w 65688"/>
                    <a:gd name="connsiteY5" fmla="*/ 137319 h 241453"/>
                    <a:gd name="connsiteX6" fmla="*/ 48550 w 65688"/>
                    <a:gd name="connsiteY6" fmla="*/ 240571 h 241453"/>
                    <a:gd name="connsiteX7" fmla="*/ 62745 w 65688"/>
                    <a:gd name="connsiteY7" fmla="*/ 213338 h 2414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65688" h="241453">
                      <a:moveTo>
                        <a:pt x="62745" y="213338"/>
                      </a:moveTo>
                      <a:cubicBezTo>
                        <a:pt x="63165" y="212497"/>
                        <a:pt x="65689" y="203139"/>
                        <a:pt x="65689" y="203139"/>
                      </a:cubicBezTo>
                      <a:lnTo>
                        <a:pt x="52651" y="183477"/>
                      </a:lnTo>
                      <a:cubicBezTo>
                        <a:pt x="52651" y="183477"/>
                        <a:pt x="10698" y="71603"/>
                        <a:pt x="14694" y="0"/>
                      </a:cubicBezTo>
                      <a:cubicBezTo>
                        <a:pt x="14694" y="0"/>
                        <a:pt x="-1919" y="4206"/>
                        <a:pt x="184" y="20819"/>
                      </a:cubicBezTo>
                      <a:cubicBezTo>
                        <a:pt x="2287" y="37537"/>
                        <a:pt x="79" y="72970"/>
                        <a:pt x="17743" y="137319"/>
                      </a:cubicBezTo>
                      <a:cubicBezTo>
                        <a:pt x="35512" y="201667"/>
                        <a:pt x="52125" y="233841"/>
                        <a:pt x="48550" y="240571"/>
                      </a:cubicBezTo>
                      <a:cubicBezTo>
                        <a:pt x="45080" y="247300"/>
                        <a:pt x="62745" y="213338"/>
                        <a:pt x="62745" y="21333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262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35" name="图形 12978"/>
                <p:cNvGrpSpPr/>
                <p:nvPr/>
              </p:nvGrpSpPr>
              <p:grpSpPr>
                <a:xfrm>
                  <a:off x="9249592" y="3719890"/>
                  <a:ext cx="146460" cy="207752"/>
                  <a:chOff x="9249592" y="3719890"/>
                  <a:chExt cx="146460" cy="207752"/>
                </a:xfrm>
                <a:solidFill>
                  <a:srgbClr val="272525"/>
                </a:solidFill>
              </p:grpSpPr>
              <p:sp>
                <p:nvSpPr>
                  <p:cNvPr id="13236" name="任意多边形: 形状 13235"/>
                  <p:cNvSpPr/>
                  <p:nvPr/>
                </p:nvSpPr>
                <p:spPr>
                  <a:xfrm>
                    <a:off x="9249592" y="3779389"/>
                    <a:ext cx="44855" cy="148253"/>
                  </a:xfrm>
                  <a:custGeom>
                    <a:avLst/>
                    <a:gdLst>
                      <a:gd name="connsiteX0" fmla="*/ 8791 w 44855"/>
                      <a:gd name="connsiteY0" fmla="*/ 148254 h 148253"/>
                      <a:gd name="connsiteX1" fmla="*/ 4901 w 44855"/>
                      <a:gd name="connsiteY1" fmla="*/ 140999 h 148253"/>
                      <a:gd name="connsiteX2" fmla="*/ 19516 w 44855"/>
                      <a:gd name="connsiteY2" fmla="*/ 111033 h 148253"/>
                      <a:gd name="connsiteX3" fmla="*/ 9001 w 44855"/>
                      <a:gd name="connsiteY3" fmla="*/ 99151 h 148253"/>
                      <a:gd name="connsiteX4" fmla="*/ 4270 w 44855"/>
                      <a:gd name="connsiteY4" fmla="*/ 61509 h 148253"/>
                      <a:gd name="connsiteX5" fmla="*/ 37706 w 44855"/>
                      <a:gd name="connsiteY5" fmla="*/ 0 h 148253"/>
                      <a:gd name="connsiteX6" fmla="*/ 44856 w 44855"/>
                      <a:gd name="connsiteY6" fmla="*/ 3890 h 148253"/>
                      <a:gd name="connsiteX7" fmla="*/ 11315 w 44855"/>
                      <a:gd name="connsiteY7" fmla="*/ 65505 h 148253"/>
                      <a:gd name="connsiteX8" fmla="*/ 14889 w 44855"/>
                      <a:gd name="connsiteY8" fmla="*/ 93473 h 148253"/>
                      <a:gd name="connsiteX9" fmla="*/ 27507 w 44855"/>
                      <a:gd name="connsiteY9" fmla="*/ 107668 h 148253"/>
                      <a:gd name="connsiteX10" fmla="*/ 27612 w 44855"/>
                      <a:gd name="connsiteY10" fmla="*/ 109035 h 148253"/>
                      <a:gd name="connsiteX11" fmla="*/ 8791 w 44855"/>
                      <a:gd name="connsiteY11" fmla="*/ 148254 h 14825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</a:cxnLst>
                    <a:rect l="l" t="t" r="r" b="b"/>
                    <a:pathLst>
                      <a:path w="44855" h="148253">
                        <a:moveTo>
                          <a:pt x="8791" y="148254"/>
                        </a:moveTo>
                        <a:lnTo>
                          <a:pt x="4901" y="140999"/>
                        </a:lnTo>
                        <a:cubicBezTo>
                          <a:pt x="18570" y="133744"/>
                          <a:pt x="19516" y="115974"/>
                          <a:pt x="19516" y="111033"/>
                        </a:cubicBezTo>
                        <a:lnTo>
                          <a:pt x="9001" y="99151"/>
                        </a:lnTo>
                        <a:cubicBezTo>
                          <a:pt x="-882" y="89373"/>
                          <a:pt x="-2880" y="73811"/>
                          <a:pt x="4270" y="61509"/>
                        </a:cubicBezTo>
                        <a:lnTo>
                          <a:pt x="37706" y="0"/>
                        </a:lnTo>
                        <a:lnTo>
                          <a:pt x="44856" y="3890"/>
                        </a:lnTo>
                        <a:lnTo>
                          <a:pt x="11315" y="65505"/>
                        </a:lnTo>
                        <a:cubicBezTo>
                          <a:pt x="5952" y="74652"/>
                          <a:pt x="7425" y="86113"/>
                          <a:pt x="14889" y="93473"/>
                        </a:cubicBezTo>
                        <a:lnTo>
                          <a:pt x="27507" y="107668"/>
                        </a:lnTo>
                        <a:lnTo>
                          <a:pt x="27612" y="109035"/>
                        </a:lnTo>
                        <a:cubicBezTo>
                          <a:pt x="27823" y="110296"/>
                          <a:pt x="29294" y="137319"/>
                          <a:pt x="8791" y="148254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37" name="任意多边形: 形状 13236"/>
                  <p:cNvSpPr/>
                  <p:nvPr/>
                </p:nvSpPr>
                <p:spPr>
                  <a:xfrm>
                    <a:off x="9273405" y="3719890"/>
                    <a:ext cx="122647" cy="190298"/>
                  </a:xfrm>
                  <a:custGeom>
                    <a:avLst/>
                    <a:gdLst>
                      <a:gd name="connsiteX0" fmla="*/ 59946 w 122647"/>
                      <a:gd name="connsiteY0" fmla="*/ 190298 h 190298"/>
                      <a:gd name="connsiteX1" fmla="*/ 37024 w 122647"/>
                      <a:gd name="connsiteY1" fmla="*/ 177261 h 190298"/>
                      <a:gd name="connsiteX2" fmla="*/ 33450 w 122647"/>
                      <a:gd name="connsiteY2" fmla="*/ 155075 h 190298"/>
                      <a:gd name="connsiteX3" fmla="*/ 38286 w 122647"/>
                      <a:gd name="connsiteY3" fmla="*/ 130682 h 190298"/>
                      <a:gd name="connsiteX4" fmla="*/ 37760 w 122647"/>
                      <a:gd name="connsiteY4" fmla="*/ 128579 h 190298"/>
                      <a:gd name="connsiteX5" fmla="*/ 35763 w 122647"/>
                      <a:gd name="connsiteY5" fmla="*/ 127632 h 190298"/>
                      <a:gd name="connsiteX6" fmla="*/ 31136 w 122647"/>
                      <a:gd name="connsiteY6" fmla="*/ 127422 h 190298"/>
                      <a:gd name="connsiteX7" fmla="*/ 21674 w 122647"/>
                      <a:gd name="connsiteY7" fmla="*/ 121113 h 190298"/>
                      <a:gd name="connsiteX8" fmla="*/ 23145 w 122647"/>
                      <a:gd name="connsiteY8" fmla="*/ 109863 h 190298"/>
                      <a:gd name="connsiteX9" fmla="*/ 34290 w 122647"/>
                      <a:gd name="connsiteY9" fmla="*/ 96089 h 190298"/>
                      <a:gd name="connsiteX10" fmla="*/ 33450 w 122647"/>
                      <a:gd name="connsiteY10" fmla="*/ 82946 h 190298"/>
                      <a:gd name="connsiteX11" fmla="*/ 14 w 122647"/>
                      <a:gd name="connsiteY11" fmla="*/ 42360 h 190298"/>
                      <a:gd name="connsiteX12" fmla="*/ 35026 w 122647"/>
                      <a:gd name="connsiteY12" fmla="*/ 3141 h 190298"/>
                      <a:gd name="connsiteX13" fmla="*/ 51850 w 122647"/>
                      <a:gd name="connsiteY13" fmla="*/ 3246 h 190298"/>
                      <a:gd name="connsiteX14" fmla="*/ 52270 w 122647"/>
                      <a:gd name="connsiteY14" fmla="*/ 3667 h 190298"/>
                      <a:gd name="connsiteX15" fmla="*/ 80239 w 122647"/>
                      <a:gd name="connsiteY15" fmla="*/ 36788 h 190298"/>
                      <a:gd name="connsiteX16" fmla="*/ 82762 w 122647"/>
                      <a:gd name="connsiteY16" fmla="*/ 49931 h 190298"/>
                      <a:gd name="connsiteX17" fmla="*/ 81396 w 122647"/>
                      <a:gd name="connsiteY17" fmla="*/ 54557 h 190298"/>
                      <a:gd name="connsiteX18" fmla="*/ 119247 w 122647"/>
                      <a:gd name="connsiteY18" fmla="*/ 107339 h 190298"/>
                      <a:gd name="connsiteX19" fmla="*/ 118196 w 122647"/>
                      <a:gd name="connsiteY19" fmla="*/ 133205 h 190298"/>
                      <a:gd name="connsiteX20" fmla="*/ 81080 w 122647"/>
                      <a:gd name="connsiteY20" fmla="*/ 180100 h 190298"/>
                      <a:gd name="connsiteX21" fmla="*/ 64572 w 122647"/>
                      <a:gd name="connsiteY21" fmla="*/ 189878 h 190298"/>
                      <a:gd name="connsiteX22" fmla="*/ 59946 w 122647"/>
                      <a:gd name="connsiteY22" fmla="*/ 190298 h 190298"/>
                      <a:gd name="connsiteX23" fmla="*/ 43228 w 122647"/>
                      <a:gd name="connsiteY23" fmla="*/ 8188 h 190298"/>
                      <a:gd name="connsiteX24" fmla="*/ 40284 w 122647"/>
                      <a:gd name="connsiteY24" fmla="*/ 9240 h 190298"/>
                      <a:gd name="connsiteX25" fmla="*/ 8109 w 122647"/>
                      <a:gd name="connsiteY25" fmla="*/ 42676 h 190298"/>
                      <a:gd name="connsiteX26" fmla="*/ 39022 w 122647"/>
                      <a:gd name="connsiteY26" fmla="*/ 76848 h 190298"/>
                      <a:gd name="connsiteX27" fmla="*/ 40599 w 122647"/>
                      <a:gd name="connsiteY27" fmla="*/ 101136 h 190298"/>
                      <a:gd name="connsiteX28" fmla="*/ 29454 w 122647"/>
                      <a:gd name="connsiteY28" fmla="*/ 114910 h 190298"/>
                      <a:gd name="connsiteX29" fmla="*/ 29138 w 122647"/>
                      <a:gd name="connsiteY29" fmla="*/ 117644 h 190298"/>
                      <a:gd name="connsiteX30" fmla="*/ 31452 w 122647"/>
                      <a:gd name="connsiteY30" fmla="*/ 119221 h 190298"/>
                      <a:gd name="connsiteX31" fmla="*/ 36078 w 122647"/>
                      <a:gd name="connsiteY31" fmla="*/ 119431 h 190298"/>
                      <a:gd name="connsiteX32" fmla="*/ 44174 w 122647"/>
                      <a:gd name="connsiteY32" fmla="*/ 123532 h 190298"/>
                      <a:gd name="connsiteX33" fmla="*/ 46277 w 122647"/>
                      <a:gd name="connsiteY33" fmla="*/ 132364 h 190298"/>
                      <a:gd name="connsiteX34" fmla="*/ 41441 w 122647"/>
                      <a:gd name="connsiteY34" fmla="*/ 156757 h 190298"/>
                      <a:gd name="connsiteX35" fmla="*/ 44174 w 122647"/>
                      <a:gd name="connsiteY35" fmla="*/ 173265 h 190298"/>
                      <a:gd name="connsiteX36" fmla="*/ 63310 w 122647"/>
                      <a:gd name="connsiteY36" fmla="*/ 181887 h 190298"/>
                      <a:gd name="connsiteX37" fmla="*/ 63310 w 122647"/>
                      <a:gd name="connsiteY37" fmla="*/ 181887 h 190298"/>
                      <a:gd name="connsiteX38" fmla="*/ 74771 w 122647"/>
                      <a:gd name="connsiteY38" fmla="*/ 175052 h 190298"/>
                      <a:gd name="connsiteX39" fmla="*/ 111782 w 122647"/>
                      <a:gd name="connsiteY39" fmla="*/ 128263 h 190298"/>
                      <a:gd name="connsiteX40" fmla="*/ 112518 w 122647"/>
                      <a:gd name="connsiteY40" fmla="*/ 111861 h 190298"/>
                      <a:gd name="connsiteX41" fmla="*/ 72563 w 122647"/>
                      <a:gd name="connsiteY41" fmla="*/ 56134 h 190298"/>
                      <a:gd name="connsiteX42" fmla="*/ 75086 w 122647"/>
                      <a:gd name="connsiteY42" fmla="*/ 47723 h 190298"/>
                      <a:gd name="connsiteX43" fmla="*/ 74666 w 122647"/>
                      <a:gd name="connsiteY43" fmla="*/ 42781 h 190298"/>
                      <a:gd name="connsiteX44" fmla="*/ 74246 w 122647"/>
                      <a:gd name="connsiteY44" fmla="*/ 42360 h 190298"/>
                      <a:gd name="connsiteX45" fmla="*/ 46277 w 122647"/>
                      <a:gd name="connsiteY45" fmla="*/ 9240 h 190298"/>
                      <a:gd name="connsiteX46" fmla="*/ 43228 w 122647"/>
                      <a:gd name="connsiteY46" fmla="*/ 8188 h 19029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</a:cxnLst>
                    <a:rect l="l" t="t" r="r" b="b"/>
                    <a:pathLst>
                      <a:path w="122647" h="190298">
                        <a:moveTo>
                          <a:pt x="59946" y="190298"/>
                        </a:moveTo>
                        <a:cubicBezTo>
                          <a:pt x="50483" y="190298"/>
                          <a:pt x="41651" y="185357"/>
                          <a:pt x="37024" y="177261"/>
                        </a:cubicBezTo>
                        <a:cubicBezTo>
                          <a:pt x="33239" y="170531"/>
                          <a:pt x="31977" y="162646"/>
                          <a:pt x="33450" y="155075"/>
                        </a:cubicBezTo>
                        <a:lnTo>
                          <a:pt x="38286" y="130682"/>
                        </a:lnTo>
                        <a:cubicBezTo>
                          <a:pt x="38496" y="129630"/>
                          <a:pt x="38076" y="128894"/>
                          <a:pt x="37760" y="128579"/>
                        </a:cubicBezTo>
                        <a:cubicBezTo>
                          <a:pt x="37445" y="128263"/>
                          <a:pt x="36814" y="127632"/>
                          <a:pt x="35763" y="127632"/>
                        </a:cubicBezTo>
                        <a:lnTo>
                          <a:pt x="31136" y="127422"/>
                        </a:lnTo>
                        <a:cubicBezTo>
                          <a:pt x="27035" y="127317"/>
                          <a:pt x="23461" y="124899"/>
                          <a:pt x="21674" y="121113"/>
                        </a:cubicBezTo>
                        <a:cubicBezTo>
                          <a:pt x="19991" y="117328"/>
                          <a:pt x="20516" y="113017"/>
                          <a:pt x="23145" y="109863"/>
                        </a:cubicBezTo>
                        <a:lnTo>
                          <a:pt x="34290" y="96089"/>
                        </a:lnTo>
                        <a:cubicBezTo>
                          <a:pt x="37445" y="92199"/>
                          <a:pt x="37129" y="86311"/>
                          <a:pt x="33450" y="82946"/>
                        </a:cubicBezTo>
                        <a:cubicBezTo>
                          <a:pt x="-407" y="50982"/>
                          <a:pt x="-91" y="44884"/>
                          <a:pt x="14" y="42360"/>
                        </a:cubicBezTo>
                        <a:cubicBezTo>
                          <a:pt x="118" y="39942"/>
                          <a:pt x="434" y="33423"/>
                          <a:pt x="35026" y="3141"/>
                        </a:cubicBezTo>
                        <a:cubicBezTo>
                          <a:pt x="39863" y="-1064"/>
                          <a:pt x="47118" y="-1064"/>
                          <a:pt x="51850" y="3246"/>
                        </a:cubicBezTo>
                        <a:lnTo>
                          <a:pt x="52270" y="3667"/>
                        </a:lnTo>
                        <a:lnTo>
                          <a:pt x="80239" y="36788"/>
                        </a:lnTo>
                        <a:cubicBezTo>
                          <a:pt x="83393" y="39837"/>
                          <a:pt x="84339" y="44673"/>
                          <a:pt x="82762" y="49931"/>
                        </a:cubicBezTo>
                        <a:lnTo>
                          <a:pt x="81396" y="54557"/>
                        </a:lnTo>
                        <a:lnTo>
                          <a:pt x="119247" y="107339"/>
                        </a:lnTo>
                        <a:cubicBezTo>
                          <a:pt x="124189" y="115646"/>
                          <a:pt x="123663" y="125635"/>
                          <a:pt x="118196" y="133205"/>
                        </a:cubicBezTo>
                        <a:lnTo>
                          <a:pt x="81080" y="180100"/>
                        </a:lnTo>
                        <a:cubicBezTo>
                          <a:pt x="76979" y="185251"/>
                          <a:pt x="71091" y="188826"/>
                          <a:pt x="64572" y="189878"/>
                        </a:cubicBezTo>
                        <a:cubicBezTo>
                          <a:pt x="62995" y="190193"/>
                          <a:pt x="61523" y="190298"/>
                          <a:pt x="59946" y="190298"/>
                        </a:cubicBezTo>
                        <a:close/>
                        <a:moveTo>
                          <a:pt x="43228" y="8188"/>
                        </a:moveTo>
                        <a:cubicBezTo>
                          <a:pt x="42176" y="8188"/>
                          <a:pt x="41125" y="8504"/>
                          <a:pt x="40284" y="9240"/>
                        </a:cubicBezTo>
                        <a:cubicBezTo>
                          <a:pt x="15785" y="30689"/>
                          <a:pt x="8530" y="40362"/>
                          <a:pt x="8109" y="42676"/>
                        </a:cubicBezTo>
                        <a:cubicBezTo>
                          <a:pt x="8425" y="44673"/>
                          <a:pt x="15364" y="54557"/>
                          <a:pt x="39022" y="76848"/>
                        </a:cubicBezTo>
                        <a:cubicBezTo>
                          <a:pt x="45751" y="83261"/>
                          <a:pt x="46487" y="93881"/>
                          <a:pt x="40599" y="101136"/>
                        </a:cubicBezTo>
                        <a:lnTo>
                          <a:pt x="29454" y="114910"/>
                        </a:lnTo>
                        <a:cubicBezTo>
                          <a:pt x="28508" y="116066"/>
                          <a:pt x="28929" y="117223"/>
                          <a:pt x="29138" y="117644"/>
                        </a:cubicBezTo>
                        <a:cubicBezTo>
                          <a:pt x="29349" y="118064"/>
                          <a:pt x="29980" y="119116"/>
                          <a:pt x="31452" y="119221"/>
                        </a:cubicBezTo>
                        <a:lnTo>
                          <a:pt x="36078" y="119431"/>
                        </a:lnTo>
                        <a:cubicBezTo>
                          <a:pt x="39232" y="119536"/>
                          <a:pt x="42176" y="121008"/>
                          <a:pt x="44174" y="123532"/>
                        </a:cubicBezTo>
                        <a:cubicBezTo>
                          <a:pt x="46172" y="126055"/>
                          <a:pt x="46908" y="129209"/>
                          <a:pt x="46277" y="132364"/>
                        </a:cubicBezTo>
                        <a:lnTo>
                          <a:pt x="41441" y="156757"/>
                        </a:lnTo>
                        <a:cubicBezTo>
                          <a:pt x="40284" y="162435"/>
                          <a:pt x="41336" y="168323"/>
                          <a:pt x="44174" y="173265"/>
                        </a:cubicBezTo>
                        <a:cubicBezTo>
                          <a:pt x="47854" y="179784"/>
                          <a:pt x="55530" y="183254"/>
                          <a:pt x="63310" y="181887"/>
                        </a:cubicBezTo>
                        <a:lnTo>
                          <a:pt x="63310" y="181887"/>
                        </a:lnTo>
                        <a:cubicBezTo>
                          <a:pt x="67831" y="181151"/>
                          <a:pt x="71932" y="178733"/>
                          <a:pt x="74771" y="175052"/>
                        </a:cubicBezTo>
                        <a:lnTo>
                          <a:pt x="111782" y="128263"/>
                        </a:lnTo>
                        <a:cubicBezTo>
                          <a:pt x="115252" y="123532"/>
                          <a:pt x="115567" y="117013"/>
                          <a:pt x="112518" y="111861"/>
                        </a:cubicBezTo>
                        <a:lnTo>
                          <a:pt x="72563" y="56134"/>
                        </a:lnTo>
                        <a:lnTo>
                          <a:pt x="75086" y="47723"/>
                        </a:lnTo>
                        <a:cubicBezTo>
                          <a:pt x="75297" y="46881"/>
                          <a:pt x="76033" y="44043"/>
                          <a:pt x="74666" y="42781"/>
                        </a:cubicBezTo>
                        <a:lnTo>
                          <a:pt x="74246" y="42360"/>
                        </a:lnTo>
                        <a:lnTo>
                          <a:pt x="46277" y="9240"/>
                        </a:lnTo>
                        <a:cubicBezTo>
                          <a:pt x="45331" y="8504"/>
                          <a:pt x="44279" y="8188"/>
                          <a:pt x="43228" y="8188"/>
                        </a:cubicBezTo>
                        <a:close/>
                      </a:path>
                    </a:pathLst>
                  </a:custGeom>
                  <a:solidFill>
                    <a:srgbClr val="272525"/>
                  </a:solidFill>
                  <a:ln w="2626" cap="flat">
                    <a:solidFill>
                      <a:srgbClr val="000000"/>
                    </a:solidFill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38" name="图形 12978"/>
                <p:cNvGrpSpPr/>
                <p:nvPr/>
              </p:nvGrpSpPr>
              <p:grpSpPr>
                <a:xfrm>
                  <a:off x="8766126" y="3441244"/>
                  <a:ext cx="851114" cy="348448"/>
                  <a:chOff x="8766126" y="3441244"/>
                  <a:chExt cx="851114" cy="348448"/>
                </a:xfrm>
              </p:grpSpPr>
              <p:grpSp>
                <p:nvGrpSpPr>
                  <p:cNvPr id="13239" name="图形 12978"/>
                  <p:cNvGrpSpPr/>
                  <p:nvPr/>
                </p:nvGrpSpPr>
                <p:grpSpPr>
                  <a:xfrm>
                    <a:off x="8766126" y="3441244"/>
                    <a:ext cx="851114" cy="348448"/>
                    <a:chOff x="8766126" y="3441244"/>
                    <a:chExt cx="851114" cy="348448"/>
                  </a:xfrm>
                </p:grpSpPr>
                <p:sp>
                  <p:nvSpPr>
                    <p:cNvPr id="13240" name="任意多边形: 形状 13239"/>
                    <p:cNvSpPr/>
                    <p:nvPr/>
                  </p:nvSpPr>
                  <p:spPr>
                    <a:xfrm>
                      <a:off x="8766202" y="3442716"/>
                      <a:ext cx="851039" cy="346976"/>
                    </a:xfrm>
                    <a:custGeom>
                      <a:avLst/>
                      <a:gdLst>
                        <a:gd name="connsiteX0" fmla="*/ 0 w 851039"/>
                        <a:gd name="connsiteY0" fmla="*/ 285152 h 346976"/>
                        <a:gd name="connsiteX1" fmla="*/ 23237 w 851039"/>
                        <a:gd name="connsiteY1" fmla="*/ 346977 h 346976"/>
                        <a:gd name="connsiteX2" fmla="*/ 780593 w 851039"/>
                        <a:gd name="connsiteY2" fmla="*/ 61720 h 346976"/>
                        <a:gd name="connsiteX3" fmla="*/ 851039 w 851039"/>
                        <a:gd name="connsiteY3" fmla="*/ 0 h 346976"/>
                        <a:gd name="connsiteX4" fmla="*/ 851039 w 851039"/>
                        <a:gd name="connsiteY4" fmla="*/ 0 h 346976"/>
                        <a:gd name="connsiteX5" fmla="*/ 757356 w 851039"/>
                        <a:gd name="connsiteY5" fmla="*/ 0 h 3469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851039" h="346976">
                          <a:moveTo>
                            <a:pt x="0" y="285152"/>
                          </a:moveTo>
                          <a:lnTo>
                            <a:pt x="23237" y="346977"/>
                          </a:lnTo>
                          <a:lnTo>
                            <a:pt x="780593" y="61720"/>
                          </a:lnTo>
                          <a:lnTo>
                            <a:pt x="851039" y="0"/>
                          </a:lnTo>
                          <a:lnTo>
                            <a:pt x="851039" y="0"/>
                          </a:lnTo>
                          <a:lnTo>
                            <a:pt x="757356" y="0"/>
                          </a:lnTo>
                          <a:close/>
                        </a:path>
                      </a:pathLst>
                    </a:custGeom>
                    <a:solidFill>
                      <a:srgbClr val="FFC673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1" name="任意多边形: 形状 13240"/>
                    <p:cNvSpPr/>
                    <p:nvPr/>
                  </p:nvSpPr>
                  <p:spPr>
                    <a:xfrm rot="-6637989">
                      <a:off x="8784647" y="3700772"/>
                      <a:ext cx="66033" cy="85276"/>
                    </a:xfrm>
                    <a:custGeom>
                      <a:avLst/>
                      <a:gdLst>
                        <a:gd name="connsiteX0" fmla="*/ 0 w 66033"/>
                        <a:gd name="connsiteY0" fmla="*/ 0 h 85276"/>
                        <a:gd name="connsiteX1" fmla="*/ 66034 w 66033"/>
                        <a:gd name="connsiteY1" fmla="*/ 0 h 85276"/>
                        <a:gd name="connsiteX2" fmla="*/ 66034 w 66033"/>
                        <a:gd name="connsiteY2" fmla="*/ 85276 h 85276"/>
                        <a:gd name="connsiteX3" fmla="*/ 0 w 66033"/>
                        <a:gd name="connsiteY3" fmla="*/ 85276 h 8527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66033" h="85276">
                          <a:moveTo>
                            <a:pt x="0" y="0"/>
                          </a:moveTo>
                          <a:lnTo>
                            <a:pt x="66034" y="0"/>
                          </a:lnTo>
                          <a:lnTo>
                            <a:pt x="66034" y="85276"/>
                          </a:lnTo>
                          <a:lnTo>
                            <a:pt x="0" y="85276"/>
                          </a:lnTo>
                          <a:close/>
                        </a:path>
                      </a:pathLst>
                    </a:custGeom>
                    <a:solidFill>
                      <a:srgbClr val="FECB00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2" name="任意多边形: 形状 13241"/>
                    <p:cNvSpPr/>
                    <p:nvPr/>
                  </p:nvSpPr>
                  <p:spPr>
                    <a:xfrm>
                      <a:off x="9519772" y="3441244"/>
                      <a:ext cx="30912" cy="64663"/>
                    </a:xfrm>
                    <a:custGeom>
                      <a:avLst/>
                      <a:gdLst>
                        <a:gd name="connsiteX0" fmla="*/ 30912 w 30912"/>
                        <a:gd name="connsiteY0" fmla="*/ 61825 h 64663"/>
                        <a:gd name="connsiteX1" fmla="*/ 23237 w 30912"/>
                        <a:gd name="connsiteY1" fmla="*/ 64664 h 64663"/>
                        <a:gd name="connsiteX2" fmla="*/ 0 w 30912"/>
                        <a:gd name="connsiteY2" fmla="*/ 2944 h 64663"/>
                        <a:gd name="connsiteX3" fmla="*/ 7570 w 30912"/>
                        <a:gd name="connsiteY3" fmla="*/ 0 h 6466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30912" h="64663">
                          <a:moveTo>
                            <a:pt x="30912" y="61825"/>
                          </a:moveTo>
                          <a:lnTo>
                            <a:pt x="23237" y="64664"/>
                          </a:lnTo>
                          <a:lnTo>
                            <a:pt x="0" y="2944"/>
                          </a:lnTo>
                          <a:lnTo>
                            <a:pt x="7570" y="0"/>
                          </a:lnTo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43" name="任意多边形: 形状 13242"/>
                    <p:cNvSpPr/>
                    <p:nvPr/>
                  </p:nvSpPr>
                  <p:spPr>
                    <a:xfrm rot="-1237990">
                      <a:off x="8853755" y="3695690"/>
                      <a:ext cx="8201" cy="66033"/>
                    </a:xfrm>
                    <a:custGeom>
                      <a:avLst/>
                      <a:gdLst>
                        <a:gd name="connsiteX0" fmla="*/ 0 w 8201"/>
                        <a:gd name="connsiteY0" fmla="*/ 0 h 66033"/>
                        <a:gd name="connsiteX1" fmla="*/ 8202 w 8201"/>
                        <a:gd name="connsiteY1" fmla="*/ 0 h 66033"/>
                        <a:gd name="connsiteX2" fmla="*/ 8202 w 8201"/>
                        <a:gd name="connsiteY2" fmla="*/ 66034 h 66033"/>
                        <a:gd name="connsiteX3" fmla="*/ 0 w 8201"/>
                        <a:gd name="connsiteY3" fmla="*/ 66034 h 6603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8201" h="66033">
                          <a:moveTo>
                            <a:pt x="0" y="0"/>
                          </a:moveTo>
                          <a:lnTo>
                            <a:pt x="8202" y="0"/>
                          </a:lnTo>
                          <a:lnTo>
                            <a:pt x="8202" y="66034"/>
                          </a:lnTo>
                          <a:lnTo>
                            <a:pt x="0" y="66034"/>
                          </a:lnTo>
                          <a:close/>
                        </a:path>
                      </a:pathLst>
                    </a:custGeom>
                    <a:solidFill>
                      <a:srgbClr val="50AC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3244" name="任意多边形: 形状 13243"/>
                  <p:cNvSpPr/>
                  <p:nvPr/>
                </p:nvSpPr>
                <p:spPr>
                  <a:xfrm>
                    <a:off x="8781027" y="3442821"/>
                    <a:ext cx="836108" cy="346871"/>
                  </a:xfrm>
                  <a:custGeom>
                    <a:avLst/>
                    <a:gdLst>
                      <a:gd name="connsiteX0" fmla="*/ 0 w 836108"/>
                      <a:gd name="connsiteY0" fmla="*/ 324581 h 346871"/>
                      <a:gd name="connsiteX1" fmla="*/ 8411 w 836108"/>
                      <a:gd name="connsiteY1" fmla="*/ 346872 h 346871"/>
                      <a:gd name="connsiteX2" fmla="*/ 765767 w 836108"/>
                      <a:gd name="connsiteY2" fmla="*/ 61720 h 346871"/>
                      <a:gd name="connsiteX3" fmla="*/ 836109 w 836108"/>
                      <a:gd name="connsiteY3" fmla="*/ 0 h 346871"/>
                      <a:gd name="connsiteX4" fmla="*/ 789635 w 836108"/>
                      <a:gd name="connsiteY4" fmla="*/ 0 h 346871"/>
                      <a:gd name="connsiteX5" fmla="*/ 754411 w 836108"/>
                      <a:gd name="connsiteY5" fmla="*/ 30912 h 346871"/>
                      <a:gd name="connsiteX6" fmla="*/ 711092 w 836108"/>
                      <a:gd name="connsiteY6" fmla="*/ 56883 h 346871"/>
                      <a:gd name="connsiteX7" fmla="*/ 0 w 836108"/>
                      <a:gd name="connsiteY7" fmla="*/ 324581 h 3468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836108" h="346871">
                        <a:moveTo>
                          <a:pt x="0" y="324581"/>
                        </a:moveTo>
                        <a:lnTo>
                          <a:pt x="8411" y="346872"/>
                        </a:lnTo>
                        <a:lnTo>
                          <a:pt x="765767" y="61720"/>
                        </a:lnTo>
                        <a:lnTo>
                          <a:pt x="836109" y="0"/>
                        </a:lnTo>
                        <a:lnTo>
                          <a:pt x="789635" y="0"/>
                        </a:lnTo>
                        <a:lnTo>
                          <a:pt x="754411" y="30912"/>
                        </a:lnTo>
                        <a:cubicBezTo>
                          <a:pt x="741689" y="42058"/>
                          <a:pt x="726969" y="50890"/>
                          <a:pt x="711092" y="56883"/>
                        </a:cubicBezTo>
                        <a:lnTo>
                          <a:pt x="0" y="324581"/>
                        </a:lnTo>
                        <a:close/>
                      </a:path>
                    </a:pathLst>
                  </a:custGeom>
                  <a:solidFill>
                    <a:srgbClr val="E07A00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45" name="图形 12978"/>
                <p:cNvGrpSpPr/>
                <p:nvPr/>
              </p:nvGrpSpPr>
              <p:grpSpPr>
                <a:xfrm>
                  <a:off x="9053560" y="3597399"/>
                  <a:ext cx="179927" cy="342966"/>
                  <a:chOff x="9053560" y="3597399"/>
                  <a:chExt cx="179927" cy="342966"/>
                </a:xfrm>
              </p:grpSpPr>
              <p:sp>
                <p:nvSpPr>
                  <p:cNvPr id="13246" name="任意多边形: 形状 13245"/>
                  <p:cNvSpPr/>
                  <p:nvPr/>
                </p:nvSpPr>
                <p:spPr>
                  <a:xfrm>
                    <a:off x="9053560" y="3597399"/>
                    <a:ext cx="179927" cy="342966"/>
                  </a:xfrm>
                  <a:custGeom>
                    <a:avLst/>
                    <a:gdLst>
                      <a:gd name="connsiteX0" fmla="*/ 15773 w 179927"/>
                      <a:gd name="connsiteY0" fmla="*/ 1457 h 342966"/>
                      <a:gd name="connsiteX1" fmla="*/ 28601 w 179927"/>
                      <a:gd name="connsiteY1" fmla="*/ 5768 h 342966"/>
                      <a:gd name="connsiteX2" fmla="*/ 43636 w 179927"/>
                      <a:gd name="connsiteY2" fmla="*/ 49403 h 342966"/>
                      <a:gd name="connsiteX3" fmla="*/ 65716 w 179927"/>
                      <a:gd name="connsiteY3" fmla="*/ 30897 h 342966"/>
                      <a:gd name="connsiteX4" fmla="*/ 68556 w 179927"/>
                      <a:gd name="connsiteY4" fmla="*/ 47826 h 342966"/>
                      <a:gd name="connsiteX5" fmla="*/ 47527 w 179927"/>
                      <a:gd name="connsiteY5" fmla="*/ 84311 h 342966"/>
                      <a:gd name="connsiteX6" fmla="*/ 43531 w 179927"/>
                      <a:gd name="connsiteY6" fmla="*/ 102290 h 342966"/>
                      <a:gd name="connsiteX7" fmla="*/ 179903 w 179927"/>
                      <a:gd name="connsiteY7" fmla="*/ 315208 h 342966"/>
                      <a:gd name="connsiteX8" fmla="*/ 149412 w 179927"/>
                      <a:gd name="connsiteY8" fmla="*/ 342966 h 342966"/>
                      <a:gd name="connsiteX9" fmla="*/ 1 w 179927"/>
                      <a:gd name="connsiteY9" fmla="*/ 31738 h 342966"/>
                      <a:gd name="connsiteX10" fmla="*/ 15773 w 179927"/>
                      <a:gd name="connsiteY10" fmla="*/ 1457 h 3429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</a:cxnLst>
                    <a:rect l="l" t="t" r="r" b="b"/>
                    <a:pathLst>
                      <a:path w="179927" h="342966">
                        <a:moveTo>
                          <a:pt x="15773" y="1457"/>
                        </a:moveTo>
                        <a:cubicBezTo>
                          <a:pt x="20399" y="-1697"/>
                          <a:pt x="26708" y="511"/>
                          <a:pt x="28601" y="5768"/>
                        </a:cubicBezTo>
                        <a:lnTo>
                          <a:pt x="43636" y="49403"/>
                        </a:lnTo>
                        <a:cubicBezTo>
                          <a:pt x="43636" y="49403"/>
                          <a:pt x="58041" y="29110"/>
                          <a:pt x="65716" y="30897"/>
                        </a:cubicBezTo>
                        <a:cubicBezTo>
                          <a:pt x="70868" y="32054"/>
                          <a:pt x="74969" y="34577"/>
                          <a:pt x="68556" y="47826"/>
                        </a:cubicBezTo>
                        <a:cubicBezTo>
                          <a:pt x="64455" y="56237"/>
                          <a:pt x="53730" y="74112"/>
                          <a:pt x="47527" y="84311"/>
                        </a:cubicBezTo>
                        <a:cubicBezTo>
                          <a:pt x="44688" y="89042"/>
                          <a:pt x="41008" y="97243"/>
                          <a:pt x="43531" y="102290"/>
                        </a:cubicBezTo>
                        <a:cubicBezTo>
                          <a:pt x="107354" y="231723"/>
                          <a:pt x="181481" y="316575"/>
                          <a:pt x="179903" y="315208"/>
                        </a:cubicBezTo>
                        <a:lnTo>
                          <a:pt x="149412" y="342966"/>
                        </a:lnTo>
                        <a:cubicBezTo>
                          <a:pt x="149412" y="342966"/>
                          <a:pt x="527" y="148869"/>
                          <a:pt x="1" y="31738"/>
                        </a:cubicBezTo>
                        <a:cubicBezTo>
                          <a:pt x="-104" y="16177"/>
                          <a:pt x="7256" y="7240"/>
                          <a:pt x="15773" y="1457"/>
                        </a:cubicBezTo>
                        <a:close/>
                      </a:path>
                    </a:pathLst>
                  </a:custGeom>
                  <a:solidFill>
                    <a:srgbClr val="FFF8FC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47" name="任意多边形: 形状 13246"/>
                  <p:cNvSpPr/>
                  <p:nvPr/>
                </p:nvSpPr>
                <p:spPr>
                  <a:xfrm>
                    <a:off x="9054580" y="3605480"/>
                    <a:ext cx="159537" cy="334149"/>
                  </a:xfrm>
                  <a:custGeom>
                    <a:avLst/>
                    <a:gdLst>
                      <a:gd name="connsiteX0" fmla="*/ 8445 w 159537"/>
                      <a:gd name="connsiteY0" fmla="*/ 0 h 334149"/>
                      <a:gd name="connsiteX1" fmla="*/ 6131 w 159537"/>
                      <a:gd name="connsiteY1" fmla="*/ 69290 h 334149"/>
                      <a:gd name="connsiteX2" fmla="*/ 141452 w 159537"/>
                      <a:gd name="connsiteY2" fmla="*/ 324371 h 334149"/>
                      <a:gd name="connsiteX3" fmla="*/ 145973 w 159537"/>
                      <a:gd name="connsiteY3" fmla="*/ 334149 h 334149"/>
                      <a:gd name="connsiteX4" fmla="*/ 159537 w 159537"/>
                      <a:gd name="connsiteY4" fmla="*/ 321216 h 334149"/>
                      <a:gd name="connsiteX5" fmla="*/ 8445 w 159537"/>
                      <a:gd name="connsiteY5" fmla="*/ 0 h 33414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159537" h="334149">
                        <a:moveTo>
                          <a:pt x="8445" y="0"/>
                        </a:moveTo>
                        <a:cubicBezTo>
                          <a:pt x="8445" y="0"/>
                          <a:pt x="-8904" y="16928"/>
                          <a:pt x="6131" y="69290"/>
                        </a:cubicBezTo>
                        <a:cubicBezTo>
                          <a:pt x="21062" y="121652"/>
                          <a:pt x="78050" y="248456"/>
                          <a:pt x="141452" y="324371"/>
                        </a:cubicBezTo>
                        <a:cubicBezTo>
                          <a:pt x="141452" y="324371"/>
                          <a:pt x="144712" y="329628"/>
                          <a:pt x="145973" y="334149"/>
                        </a:cubicBezTo>
                        <a:lnTo>
                          <a:pt x="159537" y="321216"/>
                        </a:lnTo>
                        <a:cubicBezTo>
                          <a:pt x="141663" y="296402"/>
                          <a:pt x="10127" y="111243"/>
                          <a:pt x="8445" y="0"/>
                        </a:cubicBezTo>
                        <a:close/>
                      </a:path>
                    </a:pathLst>
                  </a:custGeom>
                  <a:solidFill>
                    <a:srgbClr val="1D1D1B">
                      <a:alpha val="14902"/>
                    </a:srgbClr>
                  </a:solidFill>
                  <a:ln w="262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13248" name="图形 12978"/>
              <p:cNvGrpSpPr/>
              <p:nvPr/>
            </p:nvGrpSpPr>
            <p:grpSpPr>
              <a:xfrm>
                <a:off x="5010" y="5938"/>
                <a:ext cx="2182" cy="1515"/>
                <a:chOff x="3181350" y="3770838"/>
                <a:chExt cx="1385593" cy="961895"/>
              </a:xfrm>
            </p:grpSpPr>
            <p:sp>
              <p:nvSpPr>
                <p:cNvPr id="13249" name="任意多边形: 形状 13248"/>
                <p:cNvSpPr/>
                <p:nvPr/>
              </p:nvSpPr>
              <p:spPr>
                <a:xfrm>
                  <a:off x="3242123" y="4566290"/>
                  <a:ext cx="509845" cy="113556"/>
                </a:xfrm>
                <a:custGeom>
                  <a:avLst/>
                  <a:gdLst>
                    <a:gd name="connsiteX0" fmla="*/ 453067 w 509845"/>
                    <a:gd name="connsiteY0" fmla="*/ 0 h 113556"/>
                    <a:gd name="connsiteX1" fmla="*/ 509845 w 509845"/>
                    <a:gd name="connsiteY1" fmla="*/ 56778 h 113556"/>
                    <a:gd name="connsiteX2" fmla="*/ 453067 w 509845"/>
                    <a:gd name="connsiteY2" fmla="*/ 113556 h 113556"/>
                    <a:gd name="connsiteX3" fmla="*/ 0 w 509845"/>
                    <a:gd name="connsiteY3" fmla="*/ 113556 h 113556"/>
                    <a:gd name="connsiteX4" fmla="*/ 0 w 509845"/>
                    <a:gd name="connsiteY4" fmla="*/ 526 h 113556"/>
                    <a:gd name="connsiteX5" fmla="*/ 453067 w 509845"/>
                    <a:gd name="connsiteY5" fmla="*/ 0 h 1135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9845" h="113556">
                      <a:moveTo>
                        <a:pt x="453067" y="0"/>
                      </a:moveTo>
                      <a:cubicBezTo>
                        <a:pt x="484400" y="0"/>
                        <a:pt x="509845" y="25445"/>
                        <a:pt x="509845" y="56778"/>
                      </a:cubicBezTo>
                      <a:cubicBezTo>
                        <a:pt x="509845" y="88111"/>
                        <a:pt x="484400" y="113556"/>
                        <a:pt x="453067" y="113556"/>
                      </a:cubicBezTo>
                      <a:lnTo>
                        <a:pt x="0" y="113556"/>
                      </a:lnTo>
                      <a:lnTo>
                        <a:pt x="0" y="526"/>
                      </a:lnTo>
                      <a:lnTo>
                        <a:pt x="453067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0" name="任意多边形: 形状 13249"/>
                <p:cNvSpPr/>
                <p:nvPr/>
              </p:nvSpPr>
              <p:spPr>
                <a:xfrm>
                  <a:off x="4219125" y="4354529"/>
                  <a:ext cx="287044" cy="113555"/>
                </a:xfrm>
                <a:custGeom>
                  <a:avLst/>
                  <a:gdLst>
                    <a:gd name="connsiteX0" fmla="*/ 56778 w 287044"/>
                    <a:gd name="connsiteY0" fmla="*/ 113556 h 113555"/>
                    <a:gd name="connsiteX1" fmla="*/ 0 w 287044"/>
                    <a:gd name="connsiteY1" fmla="*/ 56778 h 113555"/>
                    <a:gd name="connsiteX2" fmla="*/ 56778 w 287044"/>
                    <a:gd name="connsiteY2" fmla="*/ 0 h 113555"/>
                    <a:gd name="connsiteX3" fmla="*/ 287044 w 287044"/>
                    <a:gd name="connsiteY3" fmla="*/ 0 h 113555"/>
                    <a:gd name="connsiteX4" fmla="*/ 287044 w 287044"/>
                    <a:gd name="connsiteY4" fmla="*/ 113030 h 113555"/>
                    <a:gd name="connsiteX5" fmla="*/ 56778 w 287044"/>
                    <a:gd name="connsiteY5" fmla="*/ 113556 h 1135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87044" h="113555">
                      <a:moveTo>
                        <a:pt x="56778" y="113556"/>
                      </a:moveTo>
                      <a:cubicBezTo>
                        <a:pt x="25445" y="113556"/>
                        <a:pt x="0" y="88111"/>
                        <a:pt x="0" y="56778"/>
                      </a:cubicBezTo>
                      <a:cubicBezTo>
                        <a:pt x="0" y="25445"/>
                        <a:pt x="25445" y="0"/>
                        <a:pt x="56778" y="0"/>
                      </a:cubicBezTo>
                      <a:lnTo>
                        <a:pt x="287044" y="0"/>
                      </a:lnTo>
                      <a:lnTo>
                        <a:pt x="287044" y="113030"/>
                      </a:lnTo>
                      <a:lnTo>
                        <a:pt x="56778" y="113556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1" name="任意多边形: 形状 13250"/>
                <p:cNvSpPr/>
                <p:nvPr/>
              </p:nvSpPr>
              <p:spPr>
                <a:xfrm>
                  <a:off x="3366193" y="4305426"/>
                  <a:ext cx="1200749" cy="211761"/>
                </a:xfrm>
                <a:custGeom>
                  <a:avLst/>
                  <a:gdLst>
                    <a:gd name="connsiteX0" fmla="*/ 910025 w 1200749"/>
                    <a:gd name="connsiteY0" fmla="*/ 49523 h 211761"/>
                    <a:gd name="connsiteX1" fmla="*/ 1200645 w 1200749"/>
                    <a:gd name="connsiteY1" fmla="*/ 49523 h 211761"/>
                    <a:gd name="connsiteX2" fmla="*/ 1200645 w 1200749"/>
                    <a:gd name="connsiteY2" fmla="*/ 0 h 211761"/>
                    <a:gd name="connsiteX3" fmla="*/ 105880 w 1200749"/>
                    <a:gd name="connsiteY3" fmla="*/ 0 h 211761"/>
                    <a:gd name="connsiteX4" fmla="*/ 0 w 1200749"/>
                    <a:gd name="connsiteY4" fmla="*/ 105881 h 211761"/>
                    <a:gd name="connsiteX5" fmla="*/ 0 w 1200749"/>
                    <a:gd name="connsiteY5" fmla="*/ 105881 h 211761"/>
                    <a:gd name="connsiteX6" fmla="*/ 105880 w 1200749"/>
                    <a:gd name="connsiteY6" fmla="*/ 211761 h 211761"/>
                    <a:gd name="connsiteX7" fmla="*/ 1200750 w 1200749"/>
                    <a:gd name="connsiteY7" fmla="*/ 211761 h 211761"/>
                    <a:gd name="connsiteX8" fmla="*/ 1200750 w 1200749"/>
                    <a:gd name="connsiteY8" fmla="*/ 162238 h 211761"/>
                    <a:gd name="connsiteX9" fmla="*/ 910130 w 1200749"/>
                    <a:gd name="connsiteY9" fmla="*/ 162238 h 211761"/>
                    <a:gd name="connsiteX10" fmla="*/ 853773 w 1200749"/>
                    <a:gd name="connsiteY10" fmla="*/ 105881 h 211761"/>
                    <a:gd name="connsiteX11" fmla="*/ 910025 w 1200749"/>
                    <a:gd name="connsiteY11" fmla="*/ 49523 h 2117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00749" h="211761">
                      <a:moveTo>
                        <a:pt x="910025" y="49523"/>
                      </a:moveTo>
                      <a:lnTo>
                        <a:pt x="1200645" y="49523"/>
                      </a:lnTo>
                      <a:lnTo>
                        <a:pt x="1200645" y="0"/>
                      </a:lnTo>
                      <a:lnTo>
                        <a:pt x="105880" y="0"/>
                      </a:lnTo>
                      <a:cubicBezTo>
                        <a:pt x="47420" y="0"/>
                        <a:pt x="0" y="47420"/>
                        <a:pt x="0" y="105881"/>
                      </a:cubicBezTo>
                      <a:lnTo>
                        <a:pt x="0" y="105881"/>
                      </a:lnTo>
                      <a:cubicBezTo>
                        <a:pt x="0" y="164341"/>
                        <a:pt x="47420" y="211761"/>
                        <a:pt x="105880" y="211761"/>
                      </a:cubicBezTo>
                      <a:lnTo>
                        <a:pt x="1200750" y="211761"/>
                      </a:lnTo>
                      <a:lnTo>
                        <a:pt x="1200750" y="162238"/>
                      </a:lnTo>
                      <a:lnTo>
                        <a:pt x="910130" y="162238"/>
                      </a:lnTo>
                      <a:cubicBezTo>
                        <a:pt x="879008" y="162238"/>
                        <a:pt x="853773" y="137003"/>
                        <a:pt x="853773" y="105881"/>
                      </a:cubicBezTo>
                      <a:cubicBezTo>
                        <a:pt x="853668" y="74758"/>
                        <a:pt x="878902" y="49523"/>
                        <a:pt x="910025" y="49523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2" name="任意多边形: 形状 13251"/>
                <p:cNvSpPr/>
                <p:nvPr/>
              </p:nvSpPr>
              <p:spPr>
                <a:xfrm>
                  <a:off x="3366088" y="4411307"/>
                  <a:ext cx="1200749" cy="105880"/>
                </a:xfrm>
                <a:custGeom>
                  <a:avLst/>
                  <a:gdLst>
                    <a:gd name="connsiteX0" fmla="*/ 910130 w 1200749"/>
                    <a:gd name="connsiteY0" fmla="*/ 56358 h 105880"/>
                    <a:gd name="connsiteX1" fmla="*/ 853773 w 1200749"/>
                    <a:gd name="connsiteY1" fmla="*/ 0 h 105880"/>
                    <a:gd name="connsiteX2" fmla="*/ 0 w 1200749"/>
                    <a:gd name="connsiteY2" fmla="*/ 0 h 105880"/>
                    <a:gd name="connsiteX3" fmla="*/ 0 w 1200749"/>
                    <a:gd name="connsiteY3" fmla="*/ 0 h 105880"/>
                    <a:gd name="connsiteX4" fmla="*/ 105880 w 1200749"/>
                    <a:gd name="connsiteY4" fmla="*/ 105881 h 105880"/>
                    <a:gd name="connsiteX5" fmla="*/ 1200750 w 1200749"/>
                    <a:gd name="connsiteY5" fmla="*/ 105881 h 105880"/>
                    <a:gd name="connsiteX6" fmla="*/ 1200750 w 1200749"/>
                    <a:gd name="connsiteY6" fmla="*/ 56358 h 105880"/>
                    <a:gd name="connsiteX7" fmla="*/ 910130 w 1200749"/>
                    <a:gd name="connsiteY7" fmla="*/ 56358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00749" h="105880">
                      <a:moveTo>
                        <a:pt x="910130" y="56358"/>
                      </a:moveTo>
                      <a:cubicBezTo>
                        <a:pt x="879008" y="56358"/>
                        <a:pt x="853773" y="31123"/>
                        <a:pt x="853773" y="0"/>
                      </a:cubicBezTo>
                      <a:lnTo>
                        <a:pt x="0" y="0"/>
                      </a:lnTo>
                      <a:lnTo>
                        <a:pt x="0" y="0"/>
                      </a:lnTo>
                      <a:cubicBezTo>
                        <a:pt x="0" y="58460"/>
                        <a:pt x="47420" y="105881"/>
                        <a:pt x="105880" y="105881"/>
                      </a:cubicBezTo>
                      <a:lnTo>
                        <a:pt x="1200750" y="105881"/>
                      </a:lnTo>
                      <a:lnTo>
                        <a:pt x="1200750" y="56358"/>
                      </a:lnTo>
                      <a:lnTo>
                        <a:pt x="910130" y="56358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3" name="任意多边形: 形状 13252"/>
                <p:cNvSpPr/>
                <p:nvPr/>
              </p:nvSpPr>
              <p:spPr>
                <a:xfrm>
                  <a:off x="3181350" y="4517187"/>
                  <a:ext cx="1216731" cy="211760"/>
                </a:xfrm>
                <a:custGeom>
                  <a:avLst/>
                  <a:gdLst>
                    <a:gd name="connsiteX0" fmla="*/ 1110851 w 1216731"/>
                    <a:gd name="connsiteY0" fmla="*/ 0 h 211760"/>
                    <a:gd name="connsiteX1" fmla="*/ 0 w 1216731"/>
                    <a:gd name="connsiteY1" fmla="*/ 0 h 211760"/>
                    <a:gd name="connsiteX2" fmla="*/ 0 w 1216731"/>
                    <a:gd name="connsiteY2" fmla="*/ 49523 h 211760"/>
                    <a:gd name="connsiteX3" fmla="*/ 514156 w 1216731"/>
                    <a:gd name="connsiteY3" fmla="*/ 49523 h 211760"/>
                    <a:gd name="connsiteX4" fmla="*/ 570514 w 1216731"/>
                    <a:gd name="connsiteY4" fmla="*/ 105881 h 211760"/>
                    <a:gd name="connsiteX5" fmla="*/ 514156 w 1216731"/>
                    <a:gd name="connsiteY5" fmla="*/ 162238 h 211760"/>
                    <a:gd name="connsiteX6" fmla="*/ 0 w 1216731"/>
                    <a:gd name="connsiteY6" fmla="*/ 162238 h 211760"/>
                    <a:gd name="connsiteX7" fmla="*/ 0 w 1216731"/>
                    <a:gd name="connsiteY7" fmla="*/ 211761 h 211760"/>
                    <a:gd name="connsiteX8" fmla="*/ 1110851 w 1216731"/>
                    <a:gd name="connsiteY8" fmla="*/ 211761 h 211760"/>
                    <a:gd name="connsiteX9" fmla="*/ 1216732 w 1216731"/>
                    <a:gd name="connsiteY9" fmla="*/ 105881 h 211760"/>
                    <a:gd name="connsiteX10" fmla="*/ 1216732 w 1216731"/>
                    <a:gd name="connsiteY10" fmla="*/ 105881 h 211760"/>
                    <a:gd name="connsiteX11" fmla="*/ 1110851 w 1216731"/>
                    <a:gd name="connsiteY11" fmla="*/ 0 h 2117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216731" h="211760">
                      <a:moveTo>
                        <a:pt x="1110851" y="0"/>
                      </a:moveTo>
                      <a:lnTo>
                        <a:pt x="0" y="0"/>
                      </a:lnTo>
                      <a:lnTo>
                        <a:pt x="0" y="49523"/>
                      </a:lnTo>
                      <a:lnTo>
                        <a:pt x="514156" y="49523"/>
                      </a:lnTo>
                      <a:cubicBezTo>
                        <a:pt x="545279" y="49523"/>
                        <a:pt x="570514" y="74758"/>
                        <a:pt x="570514" y="105881"/>
                      </a:cubicBezTo>
                      <a:cubicBezTo>
                        <a:pt x="570514" y="137003"/>
                        <a:pt x="545279" y="162238"/>
                        <a:pt x="514156" y="162238"/>
                      </a:cubicBezTo>
                      <a:lnTo>
                        <a:pt x="0" y="162238"/>
                      </a:lnTo>
                      <a:lnTo>
                        <a:pt x="0" y="211761"/>
                      </a:lnTo>
                      <a:lnTo>
                        <a:pt x="1110851" y="211761"/>
                      </a:lnTo>
                      <a:cubicBezTo>
                        <a:pt x="1169311" y="211761"/>
                        <a:pt x="1216732" y="164341"/>
                        <a:pt x="1216732" y="105881"/>
                      </a:cubicBezTo>
                      <a:lnTo>
                        <a:pt x="1216732" y="105881"/>
                      </a:lnTo>
                      <a:cubicBezTo>
                        <a:pt x="1216732" y="47420"/>
                        <a:pt x="1169417" y="0"/>
                        <a:pt x="1110851" y="0"/>
                      </a:cubicBezTo>
                      <a:close/>
                    </a:path>
                  </a:pathLst>
                </a:custGeom>
                <a:solidFill>
                  <a:srgbClr val="F6F3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4" name="任意多边形: 形状 13253"/>
                <p:cNvSpPr/>
                <p:nvPr/>
              </p:nvSpPr>
              <p:spPr>
                <a:xfrm>
                  <a:off x="3181350" y="4623068"/>
                  <a:ext cx="1216731" cy="105880"/>
                </a:xfrm>
                <a:custGeom>
                  <a:avLst/>
                  <a:gdLst>
                    <a:gd name="connsiteX0" fmla="*/ 570514 w 1216731"/>
                    <a:gd name="connsiteY0" fmla="*/ 0 h 105880"/>
                    <a:gd name="connsiteX1" fmla="*/ 514156 w 1216731"/>
                    <a:gd name="connsiteY1" fmla="*/ 56357 h 105880"/>
                    <a:gd name="connsiteX2" fmla="*/ 0 w 1216731"/>
                    <a:gd name="connsiteY2" fmla="*/ 56357 h 105880"/>
                    <a:gd name="connsiteX3" fmla="*/ 0 w 1216731"/>
                    <a:gd name="connsiteY3" fmla="*/ 105880 h 105880"/>
                    <a:gd name="connsiteX4" fmla="*/ 1110851 w 1216731"/>
                    <a:gd name="connsiteY4" fmla="*/ 105880 h 105880"/>
                    <a:gd name="connsiteX5" fmla="*/ 1216732 w 1216731"/>
                    <a:gd name="connsiteY5" fmla="*/ 0 h 105880"/>
                    <a:gd name="connsiteX6" fmla="*/ 1216732 w 1216731"/>
                    <a:gd name="connsiteY6" fmla="*/ 0 h 105880"/>
                    <a:gd name="connsiteX7" fmla="*/ 570514 w 1216731"/>
                    <a:gd name="connsiteY7" fmla="*/ 0 h 105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216731" h="105880">
                      <a:moveTo>
                        <a:pt x="570514" y="0"/>
                      </a:moveTo>
                      <a:cubicBezTo>
                        <a:pt x="570514" y="31123"/>
                        <a:pt x="545279" y="56357"/>
                        <a:pt x="514156" y="56357"/>
                      </a:cubicBezTo>
                      <a:lnTo>
                        <a:pt x="0" y="56357"/>
                      </a:lnTo>
                      <a:lnTo>
                        <a:pt x="0" y="105880"/>
                      </a:lnTo>
                      <a:lnTo>
                        <a:pt x="1110851" y="105880"/>
                      </a:lnTo>
                      <a:cubicBezTo>
                        <a:pt x="1169311" y="105880"/>
                        <a:pt x="1216732" y="58460"/>
                        <a:pt x="1216732" y="0"/>
                      </a:cubicBezTo>
                      <a:lnTo>
                        <a:pt x="1216732" y="0"/>
                      </a:lnTo>
                      <a:lnTo>
                        <a:pt x="570514" y="0"/>
                      </a:lnTo>
                      <a:close/>
                    </a:path>
                  </a:pathLst>
                </a:custGeom>
                <a:solidFill>
                  <a:srgbClr val="CACAE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5" name="任意多边形: 形状 13254"/>
                <p:cNvSpPr/>
                <p:nvPr/>
              </p:nvSpPr>
              <p:spPr>
                <a:xfrm>
                  <a:off x="4502384" y="435495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56" name="任意多边形: 形状 13255"/>
                <p:cNvSpPr/>
                <p:nvPr/>
              </p:nvSpPr>
              <p:spPr>
                <a:xfrm>
                  <a:off x="3238233" y="4566710"/>
                  <a:ext cx="7570" cy="112714"/>
                </a:xfrm>
                <a:custGeom>
                  <a:avLst/>
                  <a:gdLst>
                    <a:gd name="connsiteX0" fmla="*/ 0 w 7570"/>
                    <a:gd name="connsiteY0" fmla="*/ 0 h 112714"/>
                    <a:gd name="connsiteX1" fmla="*/ 7570 w 7570"/>
                    <a:gd name="connsiteY1" fmla="*/ 0 h 112714"/>
                    <a:gd name="connsiteX2" fmla="*/ 7570 w 7570"/>
                    <a:gd name="connsiteY2" fmla="*/ 112715 h 112714"/>
                    <a:gd name="connsiteX3" fmla="*/ 0 w 7570"/>
                    <a:gd name="connsiteY3" fmla="*/ 112715 h 1127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570" h="112714">
                      <a:moveTo>
                        <a:pt x="0" y="0"/>
                      </a:moveTo>
                      <a:lnTo>
                        <a:pt x="7570" y="0"/>
                      </a:lnTo>
                      <a:lnTo>
                        <a:pt x="7570" y="112715"/>
                      </a:lnTo>
                      <a:lnTo>
                        <a:pt x="0" y="112715"/>
                      </a:lnTo>
                      <a:close/>
                    </a:path>
                  </a:pathLst>
                </a:custGeom>
                <a:solidFill>
                  <a:srgbClr val="CDCDF9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57" name="图形 12978"/>
                <p:cNvGrpSpPr/>
                <p:nvPr/>
              </p:nvGrpSpPr>
              <p:grpSpPr>
                <a:xfrm>
                  <a:off x="3794972" y="4220890"/>
                  <a:ext cx="454177" cy="465895"/>
                  <a:chOff x="3794972" y="4220890"/>
                  <a:chExt cx="454177" cy="465895"/>
                </a:xfrm>
                <a:solidFill>
                  <a:srgbClr val="91CAF9"/>
                </a:solidFill>
              </p:grpSpPr>
              <p:sp>
                <p:nvSpPr>
                  <p:cNvPr id="13258" name="任意多边形: 形状 13257"/>
                  <p:cNvSpPr/>
                  <p:nvPr/>
                </p:nvSpPr>
                <p:spPr>
                  <a:xfrm>
                    <a:off x="3794972" y="4220890"/>
                    <a:ext cx="361065" cy="465895"/>
                  </a:xfrm>
                  <a:custGeom>
                    <a:avLst/>
                    <a:gdLst>
                      <a:gd name="connsiteX0" fmla="*/ 68134 w 361065"/>
                      <a:gd name="connsiteY0" fmla="*/ 72655 h 465895"/>
                      <a:gd name="connsiteX1" fmla="*/ 38273 w 361065"/>
                      <a:gd name="connsiteY1" fmla="*/ 112925 h 465895"/>
                      <a:gd name="connsiteX2" fmla="*/ 0 w 361065"/>
                      <a:gd name="connsiteY2" fmla="*/ 465895 h 465895"/>
                      <a:gd name="connsiteX3" fmla="*/ 49102 w 361065"/>
                      <a:gd name="connsiteY3" fmla="*/ 465895 h 465895"/>
                      <a:gd name="connsiteX4" fmla="*/ 96207 w 361065"/>
                      <a:gd name="connsiteY4" fmla="*/ 155088 h 465895"/>
                      <a:gd name="connsiteX5" fmla="*/ 103042 w 361065"/>
                      <a:gd name="connsiteY5" fmla="*/ 145625 h 465895"/>
                      <a:gd name="connsiteX6" fmla="*/ 361066 w 361065"/>
                      <a:gd name="connsiteY6" fmla="*/ 25971 h 465895"/>
                      <a:gd name="connsiteX7" fmla="*/ 272745 w 361065"/>
                      <a:gd name="connsiteY7" fmla="*/ 0 h 465895"/>
                      <a:gd name="connsiteX8" fmla="*/ 68134 w 361065"/>
                      <a:gd name="connsiteY8" fmla="*/ 72655 h 46589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</a:cxnLst>
                    <a:rect l="l" t="t" r="r" b="b"/>
                    <a:pathLst>
                      <a:path w="361065" h="465895">
                        <a:moveTo>
                          <a:pt x="68134" y="72655"/>
                        </a:moveTo>
                        <a:cubicBezTo>
                          <a:pt x="50890" y="79384"/>
                          <a:pt x="38273" y="94315"/>
                          <a:pt x="38273" y="112925"/>
                        </a:cubicBezTo>
                        <a:lnTo>
                          <a:pt x="0" y="465895"/>
                        </a:lnTo>
                        <a:lnTo>
                          <a:pt x="49102" y="465895"/>
                        </a:lnTo>
                        <a:lnTo>
                          <a:pt x="96207" y="155088"/>
                        </a:lnTo>
                        <a:cubicBezTo>
                          <a:pt x="96312" y="154457"/>
                          <a:pt x="97574" y="148674"/>
                          <a:pt x="103042" y="145625"/>
                        </a:cubicBezTo>
                        <a:cubicBezTo>
                          <a:pt x="147938" y="120075"/>
                          <a:pt x="355493" y="25971"/>
                          <a:pt x="361066" y="25971"/>
                        </a:cubicBezTo>
                        <a:lnTo>
                          <a:pt x="272745" y="0"/>
                        </a:lnTo>
                        <a:cubicBezTo>
                          <a:pt x="272850" y="105"/>
                          <a:pt x="159294" y="37221"/>
                          <a:pt x="68134" y="72655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59" name="任意多边形: 形状 13258"/>
                  <p:cNvSpPr/>
                  <p:nvPr/>
                </p:nvSpPr>
                <p:spPr>
                  <a:xfrm>
                    <a:off x="3900327" y="4236241"/>
                    <a:ext cx="348823" cy="450438"/>
                  </a:xfrm>
                  <a:custGeom>
                    <a:avLst/>
                    <a:gdLst>
                      <a:gd name="connsiteX0" fmla="*/ 341509 w 348823"/>
                      <a:gd name="connsiteY0" fmla="*/ 7676 h 450438"/>
                      <a:gd name="connsiteX1" fmla="*/ 233736 w 348823"/>
                      <a:gd name="connsiteY1" fmla="*/ 0 h 450438"/>
                      <a:gd name="connsiteX2" fmla="*/ 33857 w 348823"/>
                      <a:gd name="connsiteY2" fmla="*/ 64769 h 450438"/>
                      <a:gd name="connsiteX3" fmla="*/ 4837 w 348823"/>
                      <a:gd name="connsiteY3" fmla="*/ 104724 h 450438"/>
                      <a:gd name="connsiteX4" fmla="*/ 0 w 348823"/>
                      <a:gd name="connsiteY4" fmla="*/ 450439 h 450438"/>
                      <a:gd name="connsiteX5" fmla="*/ 49103 w 348823"/>
                      <a:gd name="connsiteY5" fmla="*/ 450439 h 450438"/>
                      <a:gd name="connsiteX6" fmla="*/ 81382 w 348823"/>
                      <a:gd name="connsiteY6" fmla="*/ 147307 h 450438"/>
                      <a:gd name="connsiteX7" fmla="*/ 103462 w 348823"/>
                      <a:gd name="connsiteY7" fmla="*/ 128697 h 450438"/>
                      <a:gd name="connsiteX8" fmla="*/ 326368 w 348823"/>
                      <a:gd name="connsiteY8" fmla="*/ 95786 h 450438"/>
                      <a:gd name="connsiteX9" fmla="*/ 341509 w 348823"/>
                      <a:gd name="connsiteY9" fmla="*/ 7676 h 45043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</a:cxnLst>
                    <a:rect l="l" t="t" r="r" b="b"/>
                    <a:pathLst>
                      <a:path w="348823" h="450438">
                        <a:moveTo>
                          <a:pt x="341509" y="7676"/>
                        </a:moveTo>
                        <a:lnTo>
                          <a:pt x="233736" y="0"/>
                        </a:lnTo>
                        <a:cubicBezTo>
                          <a:pt x="219647" y="0"/>
                          <a:pt x="92107" y="45948"/>
                          <a:pt x="33857" y="64769"/>
                        </a:cubicBezTo>
                        <a:cubicBezTo>
                          <a:pt x="16508" y="70342"/>
                          <a:pt x="4837" y="86534"/>
                          <a:pt x="4837" y="104724"/>
                        </a:cubicBezTo>
                        <a:lnTo>
                          <a:pt x="0" y="450439"/>
                        </a:lnTo>
                        <a:lnTo>
                          <a:pt x="49103" y="450439"/>
                        </a:lnTo>
                        <a:lnTo>
                          <a:pt x="81382" y="147307"/>
                        </a:lnTo>
                        <a:cubicBezTo>
                          <a:pt x="82854" y="136372"/>
                          <a:pt x="92422" y="129328"/>
                          <a:pt x="103462" y="128697"/>
                        </a:cubicBezTo>
                        <a:cubicBezTo>
                          <a:pt x="221329" y="122598"/>
                          <a:pt x="288516" y="106406"/>
                          <a:pt x="326368" y="95786"/>
                        </a:cubicBezTo>
                        <a:cubicBezTo>
                          <a:pt x="365587" y="85062"/>
                          <a:pt x="341509" y="7676"/>
                          <a:pt x="341509" y="7676"/>
                        </a:cubicBezTo>
                        <a:close/>
                      </a:path>
                    </a:pathLst>
                  </a:custGeom>
                  <a:solidFill>
                    <a:srgbClr val="91CAF9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60" name="任意多边形: 形状 13259"/>
                <p:cNvSpPr/>
                <p:nvPr/>
              </p:nvSpPr>
              <p:spPr>
                <a:xfrm>
                  <a:off x="4040602" y="3919231"/>
                  <a:ext cx="296324" cy="332677"/>
                </a:xfrm>
                <a:custGeom>
                  <a:avLst/>
                  <a:gdLst>
                    <a:gd name="connsiteX0" fmla="*/ 226574 w 296324"/>
                    <a:gd name="connsiteY0" fmla="*/ 54044 h 332677"/>
                    <a:gd name="connsiteX1" fmla="*/ 216060 w 296324"/>
                    <a:gd name="connsiteY1" fmla="*/ 43004 h 332677"/>
                    <a:gd name="connsiteX2" fmla="*/ 193033 w 296324"/>
                    <a:gd name="connsiteY2" fmla="*/ 31123 h 332677"/>
                    <a:gd name="connsiteX3" fmla="*/ 138674 w 296324"/>
                    <a:gd name="connsiteY3" fmla="*/ 1052 h 332677"/>
                    <a:gd name="connsiteX4" fmla="*/ 137307 w 296324"/>
                    <a:gd name="connsiteY4" fmla="*/ 0 h 332677"/>
                    <a:gd name="connsiteX5" fmla="*/ 135519 w 296324"/>
                    <a:gd name="connsiteY5" fmla="*/ 4837 h 332677"/>
                    <a:gd name="connsiteX6" fmla="*/ 75061 w 296324"/>
                    <a:gd name="connsiteY6" fmla="*/ 33962 h 332677"/>
                    <a:gd name="connsiteX7" fmla="*/ 57923 w 296324"/>
                    <a:gd name="connsiteY7" fmla="*/ 14931 h 332677"/>
                    <a:gd name="connsiteX8" fmla="*/ 15129 w 296324"/>
                    <a:gd name="connsiteY8" fmla="*/ 38167 h 332677"/>
                    <a:gd name="connsiteX9" fmla="*/ 93 w 296324"/>
                    <a:gd name="connsiteY9" fmla="*/ 73076 h 332677"/>
                    <a:gd name="connsiteX10" fmla="*/ 8610 w 296324"/>
                    <a:gd name="connsiteY10" fmla="*/ 75389 h 332677"/>
                    <a:gd name="connsiteX11" fmla="*/ 49090 w 296324"/>
                    <a:gd name="connsiteY11" fmla="*/ 209238 h 332677"/>
                    <a:gd name="connsiteX12" fmla="*/ 49090 w 296324"/>
                    <a:gd name="connsiteY12" fmla="*/ 228584 h 332677"/>
                    <a:gd name="connsiteX13" fmla="*/ 15129 w 296324"/>
                    <a:gd name="connsiteY13" fmla="*/ 226061 h 332677"/>
                    <a:gd name="connsiteX14" fmla="*/ 17127 w 296324"/>
                    <a:gd name="connsiteY14" fmla="*/ 303973 h 332677"/>
                    <a:gd name="connsiteX15" fmla="*/ 42782 w 296324"/>
                    <a:gd name="connsiteY15" fmla="*/ 319955 h 332677"/>
                    <a:gd name="connsiteX16" fmla="*/ 76743 w 296324"/>
                    <a:gd name="connsiteY16" fmla="*/ 320901 h 332677"/>
                    <a:gd name="connsiteX17" fmla="*/ 88940 w 296324"/>
                    <a:gd name="connsiteY17" fmla="*/ 321427 h 332677"/>
                    <a:gd name="connsiteX18" fmla="*/ 129421 w 296324"/>
                    <a:gd name="connsiteY18" fmla="*/ 321111 h 332677"/>
                    <a:gd name="connsiteX19" fmla="*/ 131419 w 296324"/>
                    <a:gd name="connsiteY19" fmla="*/ 321216 h 332677"/>
                    <a:gd name="connsiteX20" fmla="*/ 154025 w 296324"/>
                    <a:gd name="connsiteY20" fmla="*/ 321006 h 332677"/>
                    <a:gd name="connsiteX21" fmla="*/ 191771 w 296324"/>
                    <a:gd name="connsiteY21" fmla="*/ 332677 h 332677"/>
                    <a:gd name="connsiteX22" fmla="*/ 201129 w 296324"/>
                    <a:gd name="connsiteY22" fmla="*/ 324055 h 332677"/>
                    <a:gd name="connsiteX23" fmla="*/ 200183 w 296324"/>
                    <a:gd name="connsiteY23" fmla="*/ 271588 h 332677"/>
                    <a:gd name="connsiteX24" fmla="*/ 200183 w 296324"/>
                    <a:gd name="connsiteY24" fmla="*/ 271588 h 332677"/>
                    <a:gd name="connsiteX25" fmla="*/ 296285 w 296324"/>
                    <a:gd name="connsiteY25" fmla="*/ 245933 h 332677"/>
                    <a:gd name="connsiteX26" fmla="*/ 226574 w 296324"/>
                    <a:gd name="connsiteY26" fmla="*/ 54044 h 332677"/>
                    <a:gd name="connsiteX27" fmla="*/ 246447 w 296324"/>
                    <a:gd name="connsiteY27" fmla="*/ 223958 h 332677"/>
                    <a:gd name="connsiteX28" fmla="*/ 195977 w 296324"/>
                    <a:gd name="connsiteY28" fmla="*/ 229320 h 332677"/>
                    <a:gd name="connsiteX29" fmla="*/ 193138 w 296324"/>
                    <a:gd name="connsiteY29" fmla="*/ 123019 h 332677"/>
                    <a:gd name="connsiteX30" fmla="*/ 246447 w 296324"/>
                    <a:gd name="connsiteY30" fmla="*/ 223958 h 3326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96324" h="332677">
                      <a:moveTo>
                        <a:pt x="226574" y="54044"/>
                      </a:moveTo>
                      <a:cubicBezTo>
                        <a:pt x="224366" y="49208"/>
                        <a:pt x="220686" y="45422"/>
                        <a:pt x="216060" y="43004"/>
                      </a:cubicBezTo>
                      <a:lnTo>
                        <a:pt x="193033" y="31123"/>
                      </a:lnTo>
                      <a:cubicBezTo>
                        <a:pt x="193033" y="31123"/>
                        <a:pt x="150029" y="9568"/>
                        <a:pt x="138674" y="1052"/>
                      </a:cubicBezTo>
                      <a:lnTo>
                        <a:pt x="137307" y="0"/>
                      </a:lnTo>
                      <a:lnTo>
                        <a:pt x="135519" y="4837"/>
                      </a:lnTo>
                      <a:cubicBezTo>
                        <a:pt x="135519" y="4837"/>
                        <a:pt x="102293" y="39534"/>
                        <a:pt x="75061" y="33962"/>
                      </a:cubicBezTo>
                      <a:cubicBezTo>
                        <a:pt x="68752" y="32700"/>
                        <a:pt x="57923" y="14931"/>
                        <a:pt x="57923" y="14931"/>
                      </a:cubicBezTo>
                      <a:lnTo>
                        <a:pt x="15129" y="38167"/>
                      </a:lnTo>
                      <a:cubicBezTo>
                        <a:pt x="1775" y="45422"/>
                        <a:pt x="-538" y="57935"/>
                        <a:pt x="93" y="73076"/>
                      </a:cubicBezTo>
                      <a:lnTo>
                        <a:pt x="8610" y="75389"/>
                      </a:lnTo>
                      <a:lnTo>
                        <a:pt x="49090" y="209238"/>
                      </a:lnTo>
                      <a:lnTo>
                        <a:pt x="49090" y="228584"/>
                      </a:lnTo>
                      <a:lnTo>
                        <a:pt x="15129" y="226061"/>
                      </a:lnTo>
                      <a:cubicBezTo>
                        <a:pt x="21543" y="301029"/>
                        <a:pt x="16075" y="250139"/>
                        <a:pt x="17127" y="303973"/>
                      </a:cubicBezTo>
                      <a:lnTo>
                        <a:pt x="42782" y="319955"/>
                      </a:lnTo>
                      <a:lnTo>
                        <a:pt x="76743" y="320901"/>
                      </a:lnTo>
                      <a:lnTo>
                        <a:pt x="88940" y="321427"/>
                      </a:lnTo>
                      <a:cubicBezTo>
                        <a:pt x="104186" y="319219"/>
                        <a:pt x="114385" y="319429"/>
                        <a:pt x="129421" y="321111"/>
                      </a:cubicBezTo>
                      <a:cubicBezTo>
                        <a:pt x="130052" y="321216"/>
                        <a:pt x="130788" y="321216"/>
                        <a:pt x="131419" y="321216"/>
                      </a:cubicBezTo>
                      <a:lnTo>
                        <a:pt x="154025" y="321006"/>
                      </a:lnTo>
                      <a:lnTo>
                        <a:pt x="191771" y="332677"/>
                      </a:lnTo>
                      <a:lnTo>
                        <a:pt x="201129" y="324055"/>
                      </a:lnTo>
                      <a:cubicBezTo>
                        <a:pt x="201129" y="324055"/>
                        <a:pt x="201655" y="328997"/>
                        <a:pt x="200183" y="271588"/>
                      </a:cubicBezTo>
                      <a:cubicBezTo>
                        <a:pt x="200183" y="271588"/>
                        <a:pt x="200183" y="271588"/>
                        <a:pt x="200183" y="271588"/>
                      </a:cubicBezTo>
                      <a:cubicBezTo>
                        <a:pt x="283773" y="271588"/>
                        <a:pt x="294498" y="254029"/>
                        <a:pt x="296285" y="245933"/>
                      </a:cubicBezTo>
                      <a:cubicBezTo>
                        <a:pt x="297967" y="237837"/>
                        <a:pt x="245500" y="95787"/>
                        <a:pt x="226574" y="54044"/>
                      </a:cubicBezTo>
                      <a:close/>
                      <a:moveTo>
                        <a:pt x="246447" y="223958"/>
                      </a:moveTo>
                      <a:cubicBezTo>
                        <a:pt x="243292" y="225745"/>
                        <a:pt x="214798" y="228479"/>
                        <a:pt x="195977" y="229320"/>
                      </a:cubicBezTo>
                      <a:cubicBezTo>
                        <a:pt x="195346" y="189155"/>
                        <a:pt x="193138" y="145310"/>
                        <a:pt x="193138" y="123019"/>
                      </a:cubicBezTo>
                      <a:cubicBezTo>
                        <a:pt x="218373" y="160240"/>
                        <a:pt x="250968" y="221539"/>
                        <a:pt x="246447" y="223958"/>
                      </a:cubicBez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1" name="任意多边形: 形状 13260"/>
                <p:cNvSpPr/>
                <p:nvPr/>
              </p:nvSpPr>
              <p:spPr>
                <a:xfrm>
                  <a:off x="4015776" y="4134882"/>
                  <a:ext cx="54780" cy="25655"/>
                </a:xfrm>
                <a:custGeom>
                  <a:avLst/>
                  <a:gdLst>
                    <a:gd name="connsiteX0" fmla="*/ 50574 w 54780"/>
                    <a:gd name="connsiteY0" fmla="*/ 25655 h 25655"/>
                    <a:gd name="connsiteX1" fmla="*/ 54780 w 54780"/>
                    <a:gd name="connsiteY1" fmla="*/ 21239 h 25655"/>
                    <a:gd name="connsiteX2" fmla="*/ 47420 w 54780"/>
                    <a:gd name="connsiteY2" fmla="*/ 5573 h 25655"/>
                    <a:gd name="connsiteX3" fmla="*/ 11881 w 54780"/>
                    <a:gd name="connsiteY3" fmla="*/ 0 h 25655"/>
                    <a:gd name="connsiteX4" fmla="*/ 0 w 54780"/>
                    <a:gd name="connsiteY4" fmla="*/ 22606 h 256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4780" h="25655">
                      <a:moveTo>
                        <a:pt x="50574" y="25655"/>
                      </a:moveTo>
                      <a:lnTo>
                        <a:pt x="54780" y="21239"/>
                      </a:lnTo>
                      <a:lnTo>
                        <a:pt x="47420" y="5573"/>
                      </a:lnTo>
                      <a:lnTo>
                        <a:pt x="11881" y="0"/>
                      </a:lnTo>
                      <a:lnTo>
                        <a:pt x="0" y="22606"/>
                      </a:lnTo>
                      <a:close/>
                    </a:path>
                  </a:pathLst>
                </a:custGeom>
                <a:solidFill>
                  <a:srgbClr val="B0D6F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2" name="任意多边形: 形状 13261"/>
                <p:cNvSpPr/>
                <p:nvPr/>
              </p:nvSpPr>
              <p:spPr>
                <a:xfrm>
                  <a:off x="3930924" y="4128363"/>
                  <a:ext cx="267697" cy="22711"/>
                </a:xfrm>
                <a:custGeom>
                  <a:avLst/>
                  <a:gdLst>
                    <a:gd name="connsiteX0" fmla="*/ 158768 w 267697"/>
                    <a:gd name="connsiteY0" fmla="*/ 0 h 22711"/>
                    <a:gd name="connsiteX1" fmla="*/ 0 w 267697"/>
                    <a:gd name="connsiteY1" fmla="*/ 0 h 22711"/>
                    <a:gd name="connsiteX2" fmla="*/ 4416 w 267697"/>
                    <a:gd name="connsiteY2" fmla="*/ 13984 h 22711"/>
                    <a:gd name="connsiteX3" fmla="*/ 51836 w 267697"/>
                    <a:gd name="connsiteY3" fmla="*/ 15561 h 22711"/>
                    <a:gd name="connsiteX4" fmla="*/ 99677 w 267697"/>
                    <a:gd name="connsiteY4" fmla="*/ 16508 h 22711"/>
                    <a:gd name="connsiteX5" fmla="*/ 267698 w 267697"/>
                    <a:gd name="connsiteY5" fmla="*/ 22711 h 22711"/>
                    <a:gd name="connsiteX6" fmla="*/ 267698 w 267697"/>
                    <a:gd name="connsiteY6" fmla="*/ 5152 h 22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67697" h="22711">
                      <a:moveTo>
                        <a:pt x="158768" y="0"/>
                      </a:moveTo>
                      <a:lnTo>
                        <a:pt x="0" y="0"/>
                      </a:lnTo>
                      <a:lnTo>
                        <a:pt x="4416" y="13984"/>
                      </a:lnTo>
                      <a:lnTo>
                        <a:pt x="51836" y="15561"/>
                      </a:lnTo>
                      <a:lnTo>
                        <a:pt x="99677" y="16508"/>
                      </a:lnTo>
                      <a:lnTo>
                        <a:pt x="267698" y="22711"/>
                      </a:lnTo>
                      <a:lnTo>
                        <a:pt x="267698" y="5152"/>
                      </a:lnTo>
                      <a:close/>
                    </a:path>
                  </a:pathLst>
                </a:custGeom>
                <a:solidFill>
                  <a:srgbClr val="DADADA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3" name="任意多边形: 形状 13262"/>
                <p:cNvSpPr/>
                <p:nvPr/>
              </p:nvSpPr>
              <p:spPr>
                <a:xfrm>
                  <a:off x="3892967" y="3994409"/>
                  <a:ext cx="196725" cy="133953"/>
                </a:xfrm>
                <a:custGeom>
                  <a:avLst/>
                  <a:gdLst>
                    <a:gd name="connsiteX0" fmla="*/ 156139 w 196725"/>
                    <a:gd name="connsiteY0" fmla="*/ 0 h 133953"/>
                    <a:gd name="connsiteX1" fmla="*/ 0 w 196725"/>
                    <a:gd name="connsiteY1" fmla="*/ 0 h 133953"/>
                    <a:gd name="connsiteX2" fmla="*/ 37957 w 196725"/>
                    <a:gd name="connsiteY2" fmla="*/ 133954 h 133953"/>
                    <a:gd name="connsiteX3" fmla="*/ 86429 w 196725"/>
                    <a:gd name="connsiteY3" fmla="*/ 133954 h 133953"/>
                    <a:gd name="connsiteX4" fmla="*/ 134164 w 196725"/>
                    <a:gd name="connsiteY4" fmla="*/ 133954 h 133953"/>
                    <a:gd name="connsiteX5" fmla="*/ 196725 w 196725"/>
                    <a:gd name="connsiteY5" fmla="*/ 133954 h 133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96725" h="133953">
                      <a:moveTo>
                        <a:pt x="156139" y="0"/>
                      </a:moveTo>
                      <a:lnTo>
                        <a:pt x="0" y="0"/>
                      </a:lnTo>
                      <a:lnTo>
                        <a:pt x="37957" y="133954"/>
                      </a:lnTo>
                      <a:lnTo>
                        <a:pt x="86429" y="133954"/>
                      </a:lnTo>
                      <a:lnTo>
                        <a:pt x="134164" y="133954"/>
                      </a:lnTo>
                      <a:lnTo>
                        <a:pt x="196725" y="133954"/>
                      </a:lnTo>
                      <a:close/>
                    </a:path>
                  </a:pathLst>
                </a:custGeom>
                <a:solidFill>
                  <a:srgbClr val="9E9E9E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4" name="任意多边形: 形状 13263"/>
                <p:cNvSpPr/>
                <p:nvPr/>
              </p:nvSpPr>
              <p:spPr>
                <a:xfrm>
                  <a:off x="3979199" y="4093412"/>
                  <a:ext cx="49689" cy="63332"/>
                </a:xfrm>
                <a:custGeom>
                  <a:avLst/>
                  <a:gdLst>
                    <a:gd name="connsiteX0" fmla="*/ 34789 w 49689"/>
                    <a:gd name="connsiteY0" fmla="*/ 62815 h 63332"/>
                    <a:gd name="connsiteX1" fmla="*/ 14812 w 49689"/>
                    <a:gd name="connsiteY1" fmla="*/ 62499 h 63332"/>
                    <a:gd name="connsiteX2" fmla="*/ 4192 w 49689"/>
                    <a:gd name="connsiteY2" fmla="*/ 53247 h 63332"/>
                    <a:gd name="connsiteX3" fmla="*/ 92 w 49689"/>
                    <a:gd name="connsiteY3" fmla="*/ 18970 h 63332"/>
                    <a:gd name="connsiteX4" fmla="*/ 42675 w 49689"/>
                    <a:gd name="connsiteY4" fmla="*/ 22124 h 63332"/>
                    <a:gd name="connsiteX5" fmla="*/ 49299 w 49689"/>
                    <a:gd name="connsiteY5" fmla="*/ 41681 h 63332"/>
                    <a:gd name="connsiteX6" fmla="*/ 34789 w 49689"/>
                    <a:gd name="connsiteY6" fmla="*/ 62815 h 63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9689" h="63332">
                      <a:moveTo>
                        <a:pt x="34789" y="62815"/>
                      </a:moveTo>
                      <a:cubicBezTo>
                        <a:pt x="29742" y="63551"/>
                        <a:pt x="23328" y="63551"/>
                        <a:pt x="14812" y="62499"/>
                      </a:cubicBezTo>
                      <a:cubicBezTo>
                        <a:pt x="9765" y="61869"/>
                        <a:pt x="5559" y="58189"/>
                        <a:pt x="4192" y="53247"/>
                      </a:cubicBezTo>
                      <a:cubicBezTo>
                        <a:pt x="1353" y="42837"/>
                        <a:pt x="-434" y="26014"/>
                        <a:pt x="92" y="18970"/>
                      </a:cubicBezTo>
                      <a:cubicBezTo>
                        <a:pt x="2089" y="-7737"/>
                        <a:pt x="31740" y="-5844"/>
                        <a:pt x="42675" y="22124"/>
                      </a:cubicBezTo>
                      <a:cubicBezTo>
                        <a:pt x="44568" y="27066"/>
                        <a:pt x="47932" y="35162"/>
                        <a:pt x="49299" y="41681"/>
                      </a:cubicBezTo>
                      <a:cubicBezTo>
                        <a:pt x="51402" y="51564"/>
                        <a:pt x="44778" y="61343"/>
                        <a:pt x="34789" y="6281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5" name="任意多边形: 形状 13264"/>
                <p:cNvSpPr/>
                <p:nvPr/>
              </p:nvSpPr>
              <p:spPr>
                <a:xfrm>
                  <a:off x="4103923" y="4147710"/>
                  <a:ext cx="112679" cy="33865"/>
                </a:xfrm>
                <a:custGeom>
                  <a:avLst/>
                  <a:gdLst>
                    <a:gd name="connsiteX0" fmla="*/ 102165 w 112679"/>
                    <a:gd name="connsiteY0" fmla="*/ 8517 h 33865"/>
                    <a:gd name="connsiteX1" fmla="*/ 83554 w 112679"/>
                    <a:gd name="connsiteY1" fmla="*/ 2944 h 33865"/>
                    <a:gd name="connsiteX2" fmla="*/ 2908 w 112679"/>
                    <a:gd name="connsiteY2" fmla="*/ 0 h 33865"/>
                    <a:gd name="connsiteX3" fmla="*/ 35608 w 112679"/>
                    <a:gd name="connsiteY3" fmla="*/ 19872 h 33865"/>
                    <a:gd name="connsiteX4" fmla="*/ 87129 w 112679"/>
                    <a:gd name="connsiteY4" fmla="*/ 33857 h 33865"/>
                    <a:gd name="connsiteX5" fmla="*/ 112679 w 112679"/>
                    <a:gd name="connsiteY5" fmla="*/ 33857 h 33865"/>
                    <a:gd name="connsiteX6" fmla="*/ 112679 w 112679"/>
                    <a:gd name="connsiteY6" fmla="*/ 8727 h 33865"/>
                    <a:gd name="connsiteX7" fmla="*/ 102165 w 112679"/>
                    <a:gd name="connsiteY7" fmla="*/ 8517 h 3386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12679" h="33865">
                      <a:moveTo>
                        <a:pt x="102165" y="8517"/>
                      </a:moveTo>
                      <a:lnTo>
                        <a:pt x="83554" y="2944"/>
                      </a:lnTo>
                      <a:lnTo>
                        <a:pt x="2908" y="0"/>
                      </a:lnTo>
                      <a:cubicBezTo>
                        <a:pt x="2908" y="0"/>
                        <a:pt x="-14441" y="19241"/>
                        <a:pt x="35608" y="19872"/>
                      </a:cubicBezTo>
                      <a:cubicBezTo>
                        <a:pt x="66836" y="20293"/>
                        <a:pt x="79979" y="34277"/>
                        <a:pt x="87129" y="33857"/>
                      </a:cubicBezTo>
                      <a:lnTo>
                        <a:pt x="112679" y="33857"/>
                      </a:lnTo>
                      <a:lnTo>
                        <a:pt x="112679" y="8727"/>
                      </a:lnTo>
                      <a:lnTo>
                        <a:pt x="102165" y="8517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6" name="任意多边形: 形状 13265"/>
                <p:cNvSpPr/>
                <p:nvPr/>
              </p:nvSpPr>
              <p:spPr>
                <a:xfrm>
                  <a:off x="4056564" y="3795896"/>
                  <a:ext cx="121765" cy="156878"/>
                </a:xfrm>
                <a:custGeom>
                  <a:avLst/>
                  <a:gdLst>
                    <a:gd name="connsiteX0" fmla="*/ 41961 w 121765"/>
                    <a:gd name="connsiteY0" fmla="*/ 138055 h 156878"/>
                    <a:gd name="connsiteX1" fmla="*/ 45115 w 121765"/>
                    <a:gd name="connsiteY1" fmla="*/ 118603 h 156878"/>
                    <a:gd name="connsiteX2" fmla="*/ 17147 w 121765"/>
                    <a:gd name="connsiteY2" fmla="*/ 121442 h 156878"/>
                    <a:gd name="connsiteX3" fmla="*/ 14097 w 121765"/>
                    <a:gd name="connsiteY3" fmla="*/ 112189 h 156878"/>
                    <a:gd name="connsiteX4" fmla="*/ 11364 w 121765"/>
                    <a:gd name="connsiteY4" fmla="*/ 95366 h 156878"/>
                    <a:gd name="connsiteX5" fmla="*/ 9261 w 121765"/>
                    <a:gd name="connsiteY5" fmla="*/ 80646 h 156878"/>
                    <a:gd name="connsiteX6" fmla="*/ 8 w 121765"/>
                    <a:gd name="connsiteY6" fmla="*/ 76019 h 156878"/>
                    <a:gd name="connsiteX7" fmla="*/ 10838 w 121765"/>
                    <a:gd name="connsiteY7" fmla="*/ 51311 h 156878"/>
                    <a:gd name="connsiteX8" fmla="*/ 6422 w 121765"/>
                    <a:gd name="connsiteY8" fmla="*/ 23132 h 156878"/>
                    <a:gd name="connsiteX9" fmla="*/ 10522 w 121765"/>
                    <a:gd name="connsiteY9" fmla="*/ 8622 h 156878"/>
                    <a:gd name="connsiteX10" fmla="*/ 53421 w 121765"/>
                    <a:gd name="connsiteY10" fmla="*/ 0 h 156878"/>
                    <a:gd name="connsiteX11" fmla="*/ 82336 w 121765"/>
                    <a:gd name="connsiteY11" fmla="*/ 13458 h 156878"/>
                    <a:gd name="connsiteX12" fmla="*/ 111882 w 121765"/>
                    <a:gd name="connsiteY12" fmla="*/ 39745 h 156878"/>
                    <a:gd name="connsiteX13" fmla="*/ 109989 w 121765"/>
                    <a:gd name="connsiteY13" fmla="*/ 78543 h 156878"/>
                    <a:gd name="connsiteX14" fmla="*/ 105994 w 121765"/>
                    <a:gd name="connsiteY14" fmla="*/ 101044 h 156878"/>
                    <a:gd name="connsiteX15" fmla="*/ 121765 w 121765"/>
                    <a:gd name="connsiteY15" fmla="*/ 124176 h 156878"/>
                    <a:gd name="connsiteX16" fmla="*/ 116403 w 121765"/>
                    <a:gd name="connsiteY16" fmla="*/ 130800 h 156878"/>
                    <a:gd name="connsiteX17" fmla="*/ 64251 w 121765"/>
                    <a:gd name="connsiteY17" fmla="*/ 156876 h 156878"/>
                    <a:gd name="connsiteX18" fmla="*/ 41961 w 121765"/>
                    <a:gd name="connsiteY18" fmla="*/ 138055 h 1568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121765" h="156878">
                      <a:moveTo>
                        <a:pt x="41961" y="138055"/>
                      </a:moveTo>
                      <a:cubicBezTo>
                        <a:pt x="41961" y="138055"/>
                        <a:pt x="44800" y="129117"/>
                        <a:pt x="45115" y="118603"/>
                      </a:cubicBezTo>
                      <a:cubicBezTo>
                        <a:pt x="45115" y="118603"/>
                        <a:pt x="20406" y="123545"/>
                        <a:pt x="17147" y="121442"/>
                      </a:cubicBezTo>
                      <a:cubicBezTo>
                        <a:pt x="16200" y="120811"/>
                        <a:pt x="15149" y="117131"/>
                        <a:pt x="14097" y="112189"/>
                      </a:cubicBezTo>
                      <a:cubicBezTo>
                        <a:pt x="13046" y="107247"/>
                        <a:pt x="12100" y="101044"/>
                        <a:pt x="11364" y="95366"/>
                      </a:cubicBezTo>
                      <a:cubicBezTo>
                        <a:pt x="10312" y="87690"/>
                        <a:pt x="9471" y="81277"/>
                        <a:pt x="9261" y="80646"/>
                      </a:cubicBezTo>
                      <a:cubicBezTo>
                        <a:pt x="8840" y="79279"/>
                        <a:pt x="-307" y="78964"/>
                        <a:pt x="8" y="76019"/>
                      </a:cubicBezTo>
                      <a:cubicBezTo>
                        <a:pt x="323" y="73075"/>
                        <a:pt x="11679" y="53518"/>
                        <a:pt x="10838" y="51311"/>
                      </a:cubicBezTo>
                      <a:cubicBezTo>
                        <a:pt x="9997" y="49208"/>
                        <a:pt x="6632" y="29125"/>
                        <a:pt x="6422" y="23132"/>
                      </a:cubicBezTo>
                      <a:lnTo>
                        <a:pt x="10522" y="8622"/>
                      </a:lnTo>
                      <a:lnTo>
                        <a:pt x="53421" y="0"/>
                      </a:lnTo>
                      <a:lnTo>
                        <a:pt x="82336" y="13458"/>
                      </a:lnTo>
                      <a:lnTo>
                        <a:pt x="111882" y="39745"/>
                      </a:lnTo>
                      <a:lnTo>
                        <a:pt x="109989" y="78543"/>
                      </a:lnTo>
                      <a:lnTo>
                        <a:pt x="105994" y="101044"/>
                      </a:lnTo>
                      <a:cubicBezTo>
                        <a:pt x="105994" y="101044"/>
                        <a:pt x="109569" y="110507"/>
                        <a:pt x="121765" y="124176"/>
                      </a:cubicBezTo>
                      <a:cubicBezTo>
                        <a:pt x="121765" y="124176"/>
                        <a:pt x="121555" y="126068"/>
                        <a:pt x="116403" y="130800"/>
                      </a:cubicBezTo>
                      <a:cubicBezTo>
                        <a:pt x="115772" y="131431"/>
                        <a:pt x="93376" y="157191"/>
                        <a:pt x="64251" y="156876"/>
                      </a:cubicBezTo>
                      <a:cubicBezTo>
                        <a:pt x="44169" y="156770"/>
                        <a:pt x="41961" y="138055"/>
                        <a:pt x="41961" y="138055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67" name="任意多边形: 形状 13266"/>
                <p:cNvSpPr/>
                <p:nvPr/>
              </p:nvSpPr>
              <p:spPr>
                <a:xfrm>
                  <a:off x="4095055" y="3918180"/>
                  <a:ext cx="87059" cy="38693"/>
                </a:xfrm>
                <a:custGeom>
                  <a:avLst/>
                  <a:gdLst>
                    <a:gd name="connsiteX0" fmla="*/ 28915 w 87059"/>
                    <a:gd name="connsiteY0" fmla="*/ 38693 h 38693"/>
                    <a:gd name="connsiteX1" fmla="*/ 21449 w 87059"/>
                    <a:gd name="connsiteY1" fmla="*/ 37852 h 38693"/>
                    <a:gd name="connsiteX2" fmla="*/ 0 w 87059"/>
                    <a:gd name="connsiteY2" fmla="*/ 17664 h 38693"/>
                    <a:gd name="connsiteX3" fmla="*/ 7255 w 87059"/>
                    <a:gd name="connsiteY3" fmla="*/ 15351 h 38693"/>
                    <a:gd name="connsiteX4" fmla="*/ 3680 w 87059"/>
                    <a:gd name="connsiteY4" fmla="*/ 16508 h 38693"/>
                    <a:gd name="connsiteX5" fmla="*/ 7255 w 87059"/>
                    <a:gd name="connsiteY5" fmla="*/ 15351 h 38693"/>
                    <a:gd name="connsiteX6" fmla="*/ 23342 w 87059"/>
                    <a:gd name="connsiteY6" fmla="*/ 30492 h 38693"/>
                    <a:gd name="connsiteX7" fmla="*/ 81697 w 87059"/>
                    <a:gd name="connsiteY7" fmla="*/ 0 h 38693"/>
                    <a:gd name="connsiteX8" fmla="*/ 87060 w 87059"/>
                    <a:gd name="connsiteY8" fmla="*/ 5468 h 38693"/>
                    <a:gd name="connsiteX9" fmla="*/ 28915 w 87059"/>
                    <a:gd name="connsiteY9" fmla="*/ 38693 h 386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7059" h="38693">
                      <a:moveTo>
                        <a:pt x="28915" y="38693"/>
                      </a:moveTo>
                      <a:cubicBezTo>
                        <a:pt x="26286" y="38693"/>
                        <a:pt x="23868" y="38378"/>
                        <a:pt x="21449" y="37852"/>
                      </a:cubicBezTo>
                      <a:cubicBezTo>
                        <a:pt x="5467" y="33857"/>
                        <a:pt x="210" y="18295"/>
                        <a:pt x="0" y="17664"/>
                      </a:cubicBezTo>
                      <a:lnTo>
                        <a:pt x="7255" y="15351"/>
                      </a:lnTo>
                      <a:lnTo>
                        <a:pt x="3680" y="16508"/>
                      </a:lnTo>
                      <a:lnTo>
                        <a:pt x="7255" y="15351"/>
                      </a:lnTo>
                      <a:cubicBezTo>
                        <a:pt x="7465" y="15877"/>
                        <a:pt x="11461" y="27653"/>
                        <a:pt x="23342" y="30492"/>
                      </a:cubicBezTo>
                      <a:cubicBezTo>
                        <a:pt x="33226" y="32910"/>
                        <a:pt x="51416" y="29546"/>
                        <a:pt x="81697" y="0"/>
                      </a:cubicBezTo>
                      <a:lnTo>
                        <a:pt x="87060" y="5468"/>
                      </a:lnTo>
                      <a:cubicBezTo>
                        <a:pt x="64348" y="27443"/>
                        <a:pt x="44897" y="38693"/>
                        <a:pt x="28915" y="38693"/>
                      </a:cubicBezTo>
                      <a:close/>
                    </a:path>
                  </a:pathLst>
                </a:custGeom>
                <a:solidFill>
                  <a:srgbClr val="272525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268" name="图形 12978"/>
                <p:cNvGrpSpPr/>
                <p:nvPr/>
              </p:nvGrpSpPr>
              <p:grpSpPr>
                <a:xfrm>
                  <a:off x="3724210" y="4683000"/>
                  <a:ext cx="123755" cy="49733"/>
                  <a:chOff x="3724210" y="4683000"/>
                  <a:chExt cx="123755" cy="49733"/>
                </a:xfrm>
                <a:solidFill>
                  <a:srgbClr val="777777"/>
                </a:solidFill>
              </p:grpSpPr>
              <p:sp>
                <p:nvSpPr>
                  <p:cNvPr id="13269" name="任意多边形: 形状 13268"/>
                  <p:cNvSpPr/>
                  <p:nvPr/>
                </p:nvSpPr>
                <p:spPr>
                  <a:xfrm>
                    <a:off x="3727785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0" name="任意多边形: 形状 13269"/>
                  <p:cNvSpPr/>
                  <p:nvPr/>
                </p:nvSpPr>
                <p:spPr>
                  <a:xfrm>
                    <a:off x="3724210" y="4683000"/>
                    <a:ext cx="123755" cy="49733"/>
                  </a:xfrm>
                  <a:custGeom>
                    <a:avLst/>
                    <a:gdLst>
                      <a:gd name="connsiteX0" fmla="*/ 123755 w 123755"/>
                      <a:gd name="connsiteY0" fmla="*/ 49733 h 49733"/>
                      <a:gd name="connsiteX1" fmla="*/ 0 w 123755"/>
                      <a:gd name="connsiteY1" fmla="*/ 49733 h 49733"/>
                      <a:gd name="connsiteX2" fmla="*/ 0 w 123755"/>
                      <a:gd name="connsiteY2" fmla="*/ 42899 h 49733"/>
                      <a:gd name="connsiteX3" fmla="*/ 18505 w 123755"/>
                      <a:gd name="connsiteY3" fmla="*/ 17139 h 49733"/>
                      <a:gd name="connsiteX4" fmla="*/ 70131 w 123755"/>
                      <a:gd name="connsiteY4" fmla="*/ 0 h 49733"/>
                      <a:gd name="connsiteX5" fmla="*/ 123650 w 123755"/>
                      <a:gd name="connsiteY5" fmla="*/ 0 h 49733"/>
                      <a:gd name="connsiteX6" fmla="*/ 123650 w 123755"/>
                      <a:gd name="connsiteY6" fmla="*/ 49733 h 49733"/>
                      <a:gd name="connsiteX7" fmla="*/ 7570 w 123755"/>
                      <a:gd name="connsiteY7" fmla="*/ 42163 h 49733"/>
                      <a:gd name="connsiteX8" fmla="*/ 116079 w 123755"/>
                      <a:gd name="connsiteY8" fmla="*/ 42163 h 49733"/>
                      <a:gd name="connsiteX9" fmla="*/ 116079 w 123755"/>
                      <a:gd name="connsiteY9" fmla="*/ 7676 h 49733"/>
                      <a:gd name="connsiteX10" fmla="*/ 71393 w 123755"/>
                      <a:gd name="connsiteY10" fmla="*/ 7676 h 49733"/>
                      <a:gd name="connsiteX11" fmla="*/ 20924 w 123755"/>
                      <a:gd name="connsiteY11" fmla="*/ 24394 h 49733"/>
                      <a:gd name="connsiteX12" fmla="*/ 7570 w 123755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5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248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13271" name="图形 12978"/>
                <p:cNvGrpSpPr/>
                <p:nvPr/>
              </p:nvGrpSpPr>
              <p:grpSpPr>
                <a:xfrm>
                  <a:off x="3829565" y="4683000"/>
                  <a:ext cx="123754" cy="49733"/>
                  <a:chOff x="3829565" y="4683000"/>
                  <a:chExt cx="123754" cy="49733"/>
                </a:xfrm>
                <a:solidFill>
                  <a:srgbClr val="777777"/>
                </a:solidFill>
              </p:grpSpPr>
              <p:sp>
                <p:nvSpPr>
                  <p:cNvPr id="13272" name="任意多边形: 形状 13271"/>
                  <p:cNvSpPr/>
                  <p:nvPr/>
                </p:nvSpPr>
                <p:spPr>
                  <a:xfrm>
                    <a:off x="3833140" y="4686785"/>
                    <a:ext cx="116289" cy="42162"/>
                  </a:xfrm>
                  <a:custGeom>
                    <a:avLst/>
                    <a:gdLst>
                      <a:gd name="connsiteX0" fmla="*/ 16192 w 116289"/>
                      <a:gd name="connsiteY0" fmla="*/ 16928 h 42162"/>
                      <a:gd name="connsiteX1" fmla="*/ 67187 w 116289"/>
                      <a:gd name="connsiteY1" fmla="*/ 0 h 42162"/>
                      <a:gd name="connsiteX2" fmla="*/ 116290 w 116289"/>
                      <a:gd name="connsiteY2" fmla="*/ 0 h 42162"/>
                      <a:gd name="connsiteX3" fmla="*/ 116290 w 116289"/>
                      <a:gd name="connsiteY3" fmla="*/ 42163 h 42162"/>
                      <a:gd name="connsiteX4" fmla="*/ 210 w 116289"/>
                      <a:gd name="connsiteY4" fmla="*/ 42163 h 42162"/>
                      <a:gd name="connsiteX5" fmla="*/ 0 w 116289"/>
                      <a:gd name="connsiteY5" fmla="*/ 37642 h 42162"/>
                      <a:gd name="connsiteX6" fmla="*/ 16192 w 116289"/>
                      <a:gd name="connsiteY6" fmla="*/ 16928 h 4216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</a:cxnLst>
                    <a:rect l="l" t="t" r="r" b="b"/>
                    <a:pathLst>
                      <a:path w="116289" h="42162">
                        <a:moveTo>
                          <a:pt x="16192" y="16928"/>
                        </a:moveTo>
                        <a:lnTo>
                          <a:pt x="67187" y="0"/>
                        </a:lnTo>
                        <a:lnTo>
                          <a:pt x="116290" y="0"/>
                        </a:lnTo>
                        <a:lnTo>
                          <a:pt x="116290" y="42163"/>
                        </a:lnTo>
                        <a:lnTo>
                          <a:pt x="210" y="42163"/>
                        </a:lnTo>
                        <a:lnTo>
                          <a:pt x="0" y="37642"/>
                        </a:lnTo>
                        <a:cubicBezTo>
                          <a:pt x="0" y="27653"/>
                          <a:pt x="6624" y="20083"/>
                          <a:pt x="16192" y="16928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3273" name="任意多边形: 形状 13272"/>
                  <p:cNvSpPr/>
                  <p:nvPr/>
                </p:nvSpPr>
                <p:spPr>
                  <a:xfrm>
                    <a:off x="3829565" y="4683000"/>
                    <a:ext cx="123754" cy="49733"/>
                  </a:xfrm>
                  <a:custGeom>
                    <a:avLst/>
                    <a:gdLst>
                      <a:gd name="connsiteX0" fmla="*/ 123755 w 123754"/>
                      <a:gd name="connsiteY0" fmla="*/ 49733 h 49733"/>
                      <a:gd name="connsiteX1" fmla="*/ 0 w 123754"/>
                      <a:gd name="connsiteY1" fmla="*/ 49733 h 49733"/>
                      <a:gd name="connsiteX2" fmla="*/ 0 w 123754"/>
                      <a:gd name="connsiteY2" fmla="*/ 42899 h 49733"/>
                      <a:gd name="connsiteX3" fmla="*/ 18505 w 123754"/>
                      <a:gd name="connsiteY3" fmla="*/ 17139 h 49733"/>
                      <a:gd name="connsiteX4" fmla="*/ 70131 w 123754"/>
                      <a:gd name="connsiteY4" fmla="*/ 0 h 49733"/>
                      <a:gd name="connsiteX5" fmla="*/ 123650 w 123754"/>
                      <a:gd name="connsiteY5" fmla="*/ 0 h 49733"/>
                      <a:gd name="connsiteX6" fmla="*/ 123650 w 123754"/>
                      <a:gd name="connsiteY6" fmla="*/ 49733 h 49733"/>
                      <a:gd name="connsiteX7" fmla="*/ 7570 w 123754"/>
                      <a:gd name="connsiteY7" fmla="*/ 42163 h 49733"/>
                      <a:gd name="connsiteX8" fmla="*/ 116079 w 123754"/>
                      <a:gd name="connsiteY8" fmla="*/ 42163 h 49733"/>
                      <a:gd name="connsiteX9" fmla="*/ 116079 w 123754"/>
                      <a:gd name="connsiteY9" fmla="*/ 7676 h 49733"/>
                      <a:gd name="connsiteX10" fmla="*/ 71393 w 123754"/>
                      <a:gd name="connsiteY10" fmla="*/ 7676 h 49733"/>
                      <a:gd name="connsiteX11" fmla="*/ 20924 w 123754"/>
                      <a:gd name="connsiteY11" fmla="*/ 24394 h 49733"/>
                      <a:gd name="connsiteX12" fmla="*/ 7570 w 123754"/>
                      <a:gd name="connsiteY12" fmla="*/ 42163 h 4973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</a:cxnLst>
                    <a:rect l="l" t="t" r="r" b="b"/>
                    <a:pathLst>
                      <a:path w="123754" h="49733">
                        <a:moveTo>
                          <a:pt x="123755" y="49733"/>
                        </a:moveTo>
                        <a:lnTo>
                          <a:pt x="0" y="49733"/>
                        </a:lnTo>
                        <a:lnTo>
                          <a:pt x="0" y="42899"/>
                        </a:lnTo>
                        <a:cubicBezTo>
                          <a:pt x="0" y="31228"/>
                          <a:pt x="7465" y="20924"/>
                          <a:pt x="18505" y="17139"/>
                        </a:cubicBezTo>
                        <a:lnTo>
                          <a:pt x="70131" y="0"/>
                        </a:lnTo>
                        <a:lnTo>
                          <a:pt x="123650" y="0"/>
                        </a:lnTo>
                        <a:lnTo>
                          <a:pt x="123650" y="49733"/>
                        </a:lnTo>
                        <a:close/>
                        <a:moveTo>
                          <a:pt x="7570" y="42163"/>
                        </a:moveTo>
                        <a:lnTo>
                          <a:pt x="116079" y="42163"/>
                        </a:lnTo>
                        <a:lnTo>
                          <a:pt x="116079" y="7676"/>
                        </a:lnTo>
                        <a:lnTo>
                          <a:pt x="71393" y="7676"/>
                        </a:lnTo>
                        <a:lnTo>
                          <a:pt x="20924" y="24394"/>
                        </a:lnTo>
                        <a:cubicBezTo>
                          <a:pt x="13143" y="26917"/>
                          <a:pt x="7886" y="33962"/>
                          <a:pt x="7570" y="42163"/>
                        </a:cubicBezTo>
                        <a:close/>
                      </a:path>
                    </a:pathLst>
                  </a:custGeom>
                  <a:solidFill>
                    <a:srgbClr val="777777"/>
                  </a:solidFill>
                  <a:ln w="1050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74" name="任意多边形: 形状 13273"/>
                <p:cNvSpPr/>
                <p:nvPr/>
              </p:nvSpPr>
              <p:spPr>
                <a:xfrm>
                  <a:off x="4103961" y="4131728"/>
                  <a:ext cx="231429" cy="58775"/>
                </a:xfrm>
                <a:custGeom>
                  <a:avLst/>
                  <a:gdLst>
                    <a:gd name="connsiteX0" fmla="*/ 58702 w 231429"/>
                    <a:gd name="connsiteY0" fmla="*/ 16928 h 58775"/>
                    <a:gd name="connsiteX1" fmla="*/ 86460 w 231429"/>
                    <a:gd name="connsiteY1" fmla="*/ 32910 h 58775"/>
                    <a:gd name="connsiteX2" fmla="*/ 112536 w 231429"/>
                    <a:gd name="connsiteY2" fmla="*/ 39009 h 58775"/>
                    <a:gd name="connsiteX3" fmla="*/ 223253 w 231429"/>
                    <a:gd name="connsiteY3" fmla="*/ 0 h 58775"/>
                    <a:gd name="connsiteX4" fmla="*/ 225461 w 231429"/>
                    <a:gd name="connsiteY4" fmla="*/ 43950 h 58775"/>
                    <a:gd name="connsiteX5" fmla="*/ 171837 w 231429"/>
                    <a:gd name="connsiteY5" fmla="*/ 58776 h 58775"/>
                    <a:gd name="connsiteX6" fmla="*/ 113798 w 231429"/>
                    <a:gd name="connsiteY6" fmla="*/ 57304 h 58775"/>
                    <a:gd name="connsiteX7" fmla="*/ 108435 w 231429"/>
                    <a:gd name="connsiteY7" fmla="*/ 48472 h 58775"/>
                    <a:gd name="connsiteX8" fmla="*/ 94136 w 231429"/>
                    <a:gd name="connsiteY8" fmla="*/ 48787 h 58775"/>
                    <a:gd name="connsiteX9" fmla="*/ 62172 w 231429"/>
                    <a:gd name="connsiteY9" fmla="*/ 40060 h 58775"/>
                    <a:gd name="connsiteX10" fmla="*/ 18642 w 231429"/>
                    <a:gd name="connsiteY10" fmla="*/ 34382 h 58775"/>
                    <a:gd name="connsiteX11" fmla="*/ 31 w 231429"/>
                    <a:gd name="connsiteY11" fmla="*/ 24709 h 58775"/>
                    <a:gd name="connsiteX12" fmla="*/ 4763 w 231429"/>
                    <a:gd name="connsiteY12" fmla="*/ 16087 h 58775"/>
                    <a:gd name="connsiteX13" fmla="*/ 58702 w 231429"/>
                    <a:gd name="connsiteY13" fmla="*/ 16928 h 587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231429" h="58775">
                      <a:moveTo>
                        <a:pt x="58702" y="16928"/>
                      </a:moveTo>
                      <a:cubicBezTo>
                        <a:pt x="58702" y="16928"/>
                        <a:pt x="72897" y="23552"/>
                        <a:pt x="86460" y="32910"/>
                      </a:cubicBezTo>
                      <a:cubicBezTo>
                        <a:pt x="100129" y="42268"/>
                        <a:pt x="112536" y="39009"/>
                        <a:pt x="112536" y="39009"/>
                      </a:cubicBezTo>
                      <a:cubicBezTo>
                        <a:pt x="112536" y="39009"/>
                        <a:pt x="229457" y="38693"/>
                        <a:pt x="223253" y="0"/>
                      </a:cubicBezTo>
                      <a:cubicBezTo>
                        <a:pt x="223253" y="0"/>
                        <a:pt x="240076" y="32279"/>
                        <a:pt x="225461" y="43950"/>
                      </a:cubicBezTo>
                      <a:cubicBezTo>
                        <a:pt x="211372" y="55201"/>
                        <a:pt x="171837" y="58776"/>
                        <a:pt x="171837" y="58776"/>
                      </a:cubicBezTo>
                      <a:lnTo>
                        <a:pt x="113798" y="57304"/>
                      </a:lnTo>
                      <a:lnTo>
                        <a:pt x="108435" y="48472"/>
                      </a:lnTo>
                      <a:lnTo>
                        <a:pt x="94136" y="48787"/>
                      </a:lnTo>
                      <a:cubicBezTo>
                        <a:pt x="94136" y="48787"/>
                        <a:pt x="63644" y="41217"/>
                        <a:pt x="62172" y="40060"/>
                      </a:cubicBezTo>
                      <a:cubicBezTo>
                        <a:pt x="60700" y="38798"/>
                        <a:pt x="28946" y="38903"/>
                        <a:pt x="18642" y="34382"/>
                      </a:cubicBezTo>
                      <a:cubicBezTo>
                        <a:pt x="8338" y="29756"/>
                        <a:pt x="-599" y="31123"/>
                        <a:pt x="31" y="24709"/>
                      </a:cubicBezTo>
                      <a:cubicBezTo>
                        <a:pt x="662" y="18295"/>
                        <a:pt x="4342" y="16508"/>
                        <a:pt x="4763" y="16087"/>
                      </a:cubicBezTo>
                      <a:cubicBezTo>
                        <a:pt x="5078" y="15456"/>
                        <a:pt x="58702" y="16928"/>
                        <a:pt x="58702" y="16928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5" name="任意多边形: 形状 13274"/>
                <p:cNvSpPr/>
                <p:nvPr/>
              </p:nvSpPr>
              <p:spPr>
                <a:xfrm>
                  <a:off x="4026290" y="4147710"/>
                  <a:ext cx="219407" cy="79301"/>
                </a:xfrm>
                <a:custGeom>
                  <a:avLst/>
                  <a:gdLst>
                    <a:gd name="connsiteX0" fmla="*/ 9568 w 219407"/>
                    <a:gd name="connsiteY0" fmla="*/ 0 h 79301"/>
                    <a:gd name="connsiteX1" fmla="*/ 83695 w 219407"/>
                    <a:gd name="connsiteY1" fmla="*/ 0 h 79301"/>
                    <a:gd name="connsiteX2" fmla="*/ 80751 w 219407"/>
                    <a:gd name="connsiteY2" fmla="*/ 8622 h 79301"/>
                    <a:gd name="connsiteX3" fmla="*/ 88426 w 219407"/>
                    <a:gd name="connsiteY3" fmla="*/ 15982 h 79301"/>
                    <a:gd name="connsiteX4" fmla="*/ 118498 w 219407"/>
                    <a:gd name="connsiteY4" fmla="*/ 20608 h 79301"/>
                    <a:gd name="connsiteX5" fmla="*/ 150567 w 219407"/>
                    <a:gd name="connsiteY5" fmla="*/ 26496 h 79301"/>
                    <a:gd name="connsiteX6" fmla="*/ 167705 w 219407"/>
                    <a:gd name="connsiteY6" fmla="*/ 33751 h 79301"/>
                    <a:gd name="connsiteX7" fmla="*/ 189155 w 219407"/>
                    <a:gd name="connsiteY7" fmla="*/ 32490 h 79301"/>
                    <a:gd name="connsiteX8" fmla="*/ 193255 w 219407"/>
                    <a:gd name="connsiteY8" fmla="*/ 43425 h 79301"/>
                    <a:gd name="connsiteX9" fmla="*/ 216072 w 219407"/>
                    <a:gd name="connsiteY9" fmla="*/ 45107 h 79301"/>
                    <a:gd name="connsiteX10" fmla="*/ 218385 w 219407"/>
                    <a:gd name="connsiteY10" fmla="*/ 79279 h 79301"/>
                    <a:gd name="connsiteX11" fmla="*/ 144153 w 219407"/>
                    <a:gd name="connsiteY11" fmla="*/ 59196 h 79301"/>
                    <a:gd name="connsiteX12" fmla="*/ 34698 w 219407"/>
                    <a:gd name="connsiteY12" fmla="*/ 51100 h 79301"/>
                    <a:gd name="connsiteX13" fmla="*/ 33751 w 219407"/>
                    <a:gd name="connsiteY13" fmla="*/ 12197 h 79301"/>
                    <a:gd name="connsiteX14" fmla="*/ 0 w 219407"/>
                    <a:gd name="connsiteY14" fmla="*/ 9042 h 793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9407" h="79301">
                      <a:moveTo>
                        <a:pt x="9568" y="0"/>
                      </a:moveTo>
                      <a:cubicBezTo>
                        <a:pt x="10304" y="0"/>
                        <a:pt x="83695" y="0"/>
                        <a:pt x="83695" y="0"/>
                      </a:cubicBezTo>
                      <a:lnTo>
                        <a:pt x="80751" y="8622"/>
                      </a:lnTo>
                      <a:lnTo>
                        <a:pt x="88426" y="15982"/>
                      </a:lnTo>
                      <a:cubicBezTo>
                        <a:pt x="88426" y="15982"/>
                        <a:pt x="96628" y="19557"/>
                        <a:pt x="118498" y="20608"/>
                      </a:cubicBezTo>
                      <a:cubicBezTo>
                        <a:pt x="140368" y="21660"/>
                        <a:pt x="150567" y="26496"/>
                        <a:pt x="150567" y="26496"/>
                      </a:cubicBezTo>
                      <a:lnTo>
                        <a:pt x="167705" y="33751"/>
                      </a:lnTo>
                      <a:cubicBezTo>
                        <a:pt x="167705" y="33751"/>
                        <a:pt x="185054" y="31123"/>
                        <a:pt x="189155" y="32490"/>
                      </a:cubicBezTo>
                      <a:cubicBezTo>
                        <a:pt x="193255" y="33857"/>
                        <a:pt x="190627" y="43319"/>
                        <a:pt x="193255" y="43425"/>
                      </a:cubicBezTo>
                      <a:cubicBezTo>
                        <a:pt x="195884" y="43530"/>
                        <a:pt x="216072" y="45107"/>
                        <a:pt x="216072" y="45107"/>
                      </a:cubicBezTo>
                      <a:cubicBezTo>
                        <a:pt x="216072" y="45107"/>
                        <a:pt x="221645" y="80330"/>
                        <a:pt x="218385" y="79279"/>
                      </a:cubicBezTo>
                      <a:cubicBezTo>
                        <a:pt x="215020" y="78227"/>
                        <a:pt x="204611" y="54149"/>
                        <a:pt x="144153" y="59196"/>
                      </a:cubicBezTo>
                      <a:cubicBezTo>
                        <a:pt x="84431" y="64243"/>
                        <a:pt x="39534" y="67397"/>
                        <a:pt x="34698" y="51100"/>
                      </a:cubicBezTo>
                      <a:cubicBezTo>
                        <a:pt x="29861" y="34803"/>
                        <a:pt x="33751" y="12197"/>
                        <a:pt x="33751" y="12197"/>
                      </a:cubicBezTo>
                      <a:lnTo>
                        <a:pt x="0" y="9042"/>
                      </a:lnTo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6" name="任意多边形: 形状 13275"/>
                <p:cNvSpPr/>
                <p:nvPr/>
              </p:nvSpPr>
              <p:spPr>
                <a:xfrm>
                  <a:off x="3794972" y="4239159"/>
                  <a:ext cx="313225" cy="447731"/>
                </a:xfrm>
                <a:custGeom>
                  <a:avLst/>
                  <a:gdLst>
                    <a:gd name="connsiteX0" fmla="*/ 288306 w 313225"/>
                    <a:gd name="connsiteY0" fmla="*/ 26 h 447731"/>
                    <a:gd name="connsiteX1" fmla="*/ 100203 w 313225"/>
                    <a:gd name="connsiteY1" fmla="*/ 65426 h 447731"/>
                    <a:gd name="connsiteX2" fmla="*/ 72760 w 313225"/>
                    <a:gd name="connsiteY2" fmla="*/ 133349 h 447731"/>
                    <a:gd name="connsiteX3" fmla="*/ 35539 w 313225"/>
                    <a:gd name="connsiteY3" fmla="*/ 413244 h 447731"/>
                    <a:gd name="connsiteX4" fmla="*/ 17875 w 313225"/>
                    <a:gd name="connsiteY4" fmla="*/ 438163 h 447731"/>
                    <a:gd name="connsiteX5" fmla="*/ 0 w 313225"/>
                    <a:gd name="connsiteY5" fmla="*/ 447731 h 447731"/>
                    <a:gd name="connsiteX6" fmla="*/ 49102 w 313225"/>
                    <a:gd name="connsiteY6" fmla="*/ 447731 h 447731"/>
                    <a:gd name="connsiteX7" fmla="*/ 80015 w 313225"/>
                    <a:gd name="connsiteY7" fmla="*/ 251742 h 447731"/>
                    <a:gd name="connsiteX8" fmla="*/ 97784 w 313225"/>
                    <a:gd name="connsiteY8" fmla="*/ 129669 h 447731"/>
                    <a:gd name="connsiteX9" fmla="*/ 110297 w 313225"/>
                    <a:gd name="connsiteY9" fmla="*/ 120732 h 447731"/>
                    <a:gd name="connsiteX10" fmla="*/ 110507 w 313225"/>
                    <a:gd name="connsiteY10" fmla="*/ 92659 h 447731"/>
                    <a:gd name="connsiteX11" fmla="*/ 118603 w 313225"/>
                    <a:gd name="connsiteY11" fmla="*/ 70263 h 447731"/>
                    <a:gd name="connsiteX12" fmla="*/ 163394 w 313225"/>
                    <a:gd name="connsiteY12" fmla="*/ 53019 h 447731"/>
                    <a:gd name="connsiteX13" fmla="*/ 313225 w 313225"/>
                    <a:gd name="connsiteY13" fmla="*/ 2339 h 447731"/>
                    <a:gd name="connsiteX14" fmla="*/ 303973 w 313225"/>
                    <a:gd name="connsiteY14" fmla="*/ 131 h 447731"/>
                    <a:gd name="connsiteX15" fmla="*/ 288306 w 313225"/>
                    <a:gd name="connsiteY15" fmla="*/ 26 h 4477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13225" h="447731">
                      <a:moveTo>
                        <a:pt x="288306" y="26"/>
                      </a:moveTo>
                      <a:cubicBezTo>
                        <a:pt x="288306" y="26"/>
                        <a:pt x="155193" y="31675"/>
                        <a:pt x="100203" y="65426"/>
                      </a:cubicBezTo>
                      <a:cubicBezTo>
                        <a:pt x="100203" y="65426"/>
                        <a:pt x="76125" y="69947"/>
                        <a:pt x="72760" y="133349"/>
                      </a:cubicBezTo>
                      <a:cubicBezTo>
                        <a:pt x="69921" y="186448"/>
                        <a:pt x="43950" y="358464"/>
                        <a:pt x="35539" y="413244"/>
                      </a:cubicBezTo>
                      <a:cubicBezTo>
                        <a:pt x="33857" y="423864"/>
                        <a:pt x="27338" y="433116"/>
                        <a:pt x="17875" y="438163"/>
                      </a:cubicBezTo>
                      <a:lnTo>
                        <a:pt x="0" y="447731"/>
                      </a:lnTo>
                      <a:lnTo>
                        <a:pt x="49102" y="447731"/>
                      </a:lnTo>
                      <a:lnTo>
                        <a:pt x="80015" y="251742"/>
                      </a:lnTo>
                      <a:lnTo>
                        <a:pt x="97784" y="129669"/>
                      </a:lnTo>
                      <a:lnTo>
                        <a:pt x="110297" y="120732"/>
                      </a:lnTo>
                      <a:lnTo>
                        <a:pt x="110507" y="92659"/>
                      </a:lnTo>
                      <a:lnTo>
                        <a:pt x="118603" y="70263"/>
                      </a:lnTo>
                      <a:lnTo>
                        <a:pt x="163394" y="53019"/>
                      </a:lnTo>
                      <a:lnTo>
                        <a:pt x="313225" y="2339"/>
                      </a:lnTo>
                      <a:cubicBezTo>
                        <a:pt x="313225" y="2339"/>
                        <a:pt x="304814" y="131"/>
                        <a:pt x="303973" y="131"/>
                      </a:cubicBezTo>
                      <a:cubicBezTo>
                        <a:pt x="303237" y="-79"/>
                        <a:pt x="288306" y="26"/>
                        <a:pt x="288306" y="26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77" name="任意多边形: 形状 13276"/>
                <p:cNvSpPr/>
                <p:nvPr/>
              </p:nvSpPr>
              <p:spPr>
                <a:xfrm>
                  <a:off x="3900327" y="4238239"/>
                  <a:ext cx="348974" cy="450544"/>
                </a:xfrm>
                <a:custGeom>
                  <a:avLst/>
                  <a:gdLst>
                    <a:gd name="connsiteX0" fmla="*/ 0 w 348974"/>
                    <a:gd name="connsiteY0" fmla="*/ 448546 h 450544"/>
                    <a:gd name="connsiteX1" fmla="*/ 20398 w 348974"/>
                    <a:gd name="connsiteY1" fmla="*/ 436980 h 450544"/>
                    <a:gd name="connsiteX2" fmla="*/ 37642 w 348974"/>
                    <a:gd name="connsiteY2" fmla="*/ 410063 h 450544"/>
                    <a:gd name="connsiteX3" fmla="*/ 60668 w 348974"/>
                    <a:gd name="connsiteY3" fmla="*/ 135005 h 450544"/>
                    <a:gd name="connsiteX4" fmla="*/ 109771 w 348974"/>
                    <a:gd name="connsiteY4" fmla="*/ 104198 h 450544"/>
                    <a:gd name="connsiteX5" fmla="*/ 317747 w 348974"/>
                    <a:gd name="connsiteY5" fmla="*/ 57514 h 450544"/>
                    <a:gd name="connsiteX6" fmla="*/ 253503 w 348974"/>
                    <a:gd name="connsiteY6" fmla="*/ 0 h 450544"/>
                    <a:gd name="connsiteX7" fmla="*/ 306601 w 348974"/>
                    <a:gd name="connsiteY7" fmla="*/ 2734 h 450544"/>
                    <a:gd name="connsiteX8" fmla="*/ 336252 w 348974"/>
                    <a:gd name="connsiteY8" fmla="*/ 10830 h 450544"/>
                    <a:gd name="connsiteX9" fmla="*/ 342666 w 348974"/>
                    <a:gd name="connsiteY9" fmla="*/ 11671 h 450544"/>
                    <a:gd name="connsiteX10" fmla="*/ 348974 w 348974"/>
                    <a:gd name="connsiteY10" fmla="*/ 43109 h 450544"/>
                    <a:gd name="connsiteX11" fmla="*/ 344874 w 348974"/>
                    <a:gd name="connsiteY11" fmla="*/ 83064 h 450544"/>
                    <a:gd name="connsiteX12" fmla="*/ 336883 w 348974"/>
                    <a:gd name="connsiteY12" fmla="*/ 91055 h 450544"/>
                    <a:gd name="connsiteX13" fmla="*/ 249718 w 348974"/>
                    <a:gd name="connsiteY13" fmla="*/ 111453 h 450544"/>
                    <a:gd name="connsiteX14" fmla="*/ 122914 w 348974"/>
                    <a:gd name="connsiteY14" fmla="*/ 126384 h 450544"/>
                    <a:gd name="connsiteX15" fmla="*/ 91686 w 348974"/>
                    <a:gd name="connsiteY15" fmla="*/ 129958 h 450544"/>
                    <a:gd name="connsiteX16" fmla="*/ 86429 w 348974"/>
                    <a:gd name="connsiteY16" fmla="*/ 137844 h 450544"/>
                    <a:gd name="connsiteX17" fmla="*/ 77597 w 348974"/>
                    <a:gd name="connsiteY17" fmla="*/ 184213 h 450544"/>
                    <a:gd name="connsiteX18" fmla="*/ 60458 w 348974"/>
                    <a:gd name="connsiteY18" fmla="*/ 341614 h 450544"/>
                    <a:gd name="connsiteX19" fmla="*/ 49418 w 348974"/>
                    <a:gd name="connsiteY19" fmla="*/ 440345 h 450544"/>
                    <a:gd name="connsiteX20" fmla="*/ 46264 w 348974"/>
                    <a:gd name="connsiteY20" fmla="*/ 450544 h 450544"/>
                    <a:gd name="connsiteX21" fmla="*/ 17033 w 348974"/>
                    <a:gd name="connsiteY21" fmla="*/ 448546 h 450544"/>
                    <a:gd name="connsiteX22" fmla="*/ 0 w 348974"/>
                    <a:gd name="connsiteY22" fmla="*/ 448546 h 4505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348974" h="450544">
                      <a:moveTo>
                        <a:pt x="0" y="448546"/>
                      </a:moveTo>
                      <a:lnTo>
                        <a:pt x="20398" y="436980"/>
                      </a:lnTo>
                      <a:cubicBezTo>
                        <a:pt x="30176" y="431408"/>
                        <a:pt x="36695" y="421314"/>
                        <a:pt x="37642" y="410063"/>
                      </a:cubicBezTo>
                      <a:lnTo>
                        <a:pt x="60668" y="135005"/>
                      </a:lnTo>
                      <a:cubicBezTo>
                        <a:pt x="60668" y="135005"/>
                        <a:pt x="59196" y="108719"/>
                        <a:pt x="109771" y="104198"/>
                      </a:cubicBezTo>
                      <a:cubicBezTo>
                        <a:pt x="160345" y="99677"/>
                        <a:pt x="310281" y="73917"/>
                        <a:pt x="317747" y="57514"/>
                      </a:cubicBezTo>
                      <a:cubicBezTo>
                        <a:pt x="336252" y="17033"/>
                        <a:pt x="253503" y="0"/>
                        <a:pt x="253503" y="0"/>
                      </a:cubicBezTo>
                      <a:lnTo>
                        <a:pt x="306601" y="2734"/>
                      </a:lnTo>
                      <a:lnTo>
                        <a:pt x="336252" y="10830"/>
                      </a:lnTo>
                      <a:lnTo>
                        <a:pt x="342666" y="11671"/>
                      </a:lnTo>
                      <a:lnTo>
                        <a:pt x="348974" y="43109"/>
                      </a:lnTo>
                      <a:lnTo>
                        <a:pt x="344874" y="83064"/>
                      </a:lnTo>
                      <a:cubicBezTo>
                        <a:pt x="344874" y="83064"/>
                        <a:pt x="337619" y="91371"/>
                        <a:pt x="336883" y="91055"/>
                      </a:cubicBezTo>
                      <a:cubicBezTo>
                        <a:pt x="336147" y="90740"/>
                        <a:pt x="249718" y="111453"/>
                        <a:pt x="249718" y="111453"/>
                      </a:cubicBezTo>
                      <a:lnTo>
                        <a:pt x="122914" y="126384"/>
                      </a:lnTo>
                      <a:lnTo>
                        <a:pt x="91686" y="129958"/>
                      </a:lnTo>
                      <a:cubicBezTo>
                        <a:pt x="91686" y="129958"/>
                        <a:pt x="86744" y="136583"/>
                        <a:pt x="86429" y="137844"/>
                      </a:cubicBezTo>
                      <a:cubicBezTo>
                        <a:pt x="86113" y="139211"/>
                        <a:pt x="77597" y="184213"/>
                        <a:pt x="77597" y="184213"/>
                      </a:cubicBezTo>
                      <a:lnTo>
                        <a:pt x="60458" y="341614"/>
                      </a:lnTo>
                      <a:lnTo>
                        <a:pt x="49418" y="440345"/>
                      </a:lnTo>
                      <a:lnTo>
                        <a:pt x="46264" y="450544"/>
                      </a:lnTo>
                      <a:lnTo>
                        <a:pt x="17033" y="448546"/>
                      </a:lnTo>
                      <a:lnTo>
                        <a:pt x="0" y="448546"/>
                      </a:ln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sp>
              <p:nvSpPr>
                <p:cNvPr id="13278" name="任意多边形: 形状 13277"/>
                <p:cNvSpPr/>
                <p:nvPr/>
              </p:nvSpPr>
              <p:spPr>
                <a:xfrm>
                  <a:off x="4049107" y="3994514"/>
                  <a:ext cx="242995" cy="162237"/>
                </a:xfrm>
                <a:custGeom>
                  <a:avLst/>
                  <a:gdLst>
                    <a:gd name="connsiteX0" fmla="*/ 186947 w 242995"/>
                    <a:gd name="connsiteY0" fmla="*/ 26812 h 162237"/>
                    <a:gd name="connsiteX1" fmla="*/ 162553 w 242995"/>
                    <a:gd name="connsiteY1" fmla="*/ 41322 h 162237"/>
                    <a:gd name="connsiteX2" fmla="*/ 168862 w 242995"/>
                    <a:gd name="connsiteY2" fmla="*/ 71919 h 162237"/>
                    <a:gd name="connsiteX3" fmla="*/ 140578 w 242995"/>
                    <a:gd name="connsiteY3" fmla="*/ 126384 h 162237"/>
                    <a:gd name="connsiteX4" fmla="*/ 139947 w 242995"/>
                    <a:gd name="connsiteY4" fmla="*/ 126384 h 162237"/>
                    <a:gd name="connsiteX5" fmla="*/ 63612 w 242995"/>
                    <a:gd name="connsiteY5" fmla="*/ 103988 h 162237"/>
                    <a:gd name="connsiteX6" fmla="*/ 28599 w 242995"/>
                    <a:gd name="connsiteY6" fmla="*/ 56147 h 162237"/>
                    <a:gd name="connsiteX7" fmla="*/ 0 w 242995"/>
                    <a:gd name="connsiteY7" fmla="*/ 0 h 162237"/>
                    <a:gd name="connsiteX8" fmla="*/ 16613 w 242995"/>
                    <a:gd name="connsiteY8" fmla="*/ 58460 h 162237"/>
                    <a:gd name="connsiteX9" fmla="*/ 40060 w 242995"/>
                    <a:gd name="connsiteY9" fmla="*/ 132587 h 162237"/>
                    <a:gd name="connsiteX10" fmla="*/ 146046 w 242995"/>
                    <a:gd name="connsiteY10" fmla="*/ 138686 h 162237"/>
                    <a:gd name="connsiteX11" fmla="*/ 149410 w 242995"/>
                    <a:gd name="connsiteY11" fmla="*/ 159084 h 162237"/>
                    <a:gd name="connsiteX12" fmla="*/ 169598 w 242995"/>
                    <a:gd name="connsiteY12" fmla="*/ 162238 h 162237"/>
                    <a:gd name="connsiteX13" fmla="*/ 170544 w 242995"/>
                    <a:gd name="connsiteY13" fmla="*/ 155298 h 162237"/>
                    <a:gd name="connsiteX14" fmla="*/ 187262 w 242995"/>
                    <a:gd name="connsiteY14" fmla="*/ 154142 h 162237"/>
                    <a:gd name="connsiteX15" fmla="*/ 238152 w 242995"/>
                    <a:gd name="connsiteY15" fmla="*/ 152459 h 162237"/>
                    <a:gd name="connsiteX16" fmla="*/ 242989 w 242995"/>
                    <a:gd name="connsiteY16" fmla="*/ 145310 h 162237"/>
                    <a:gd name="connsiteX17" fmla="*/ 186947 w 242995"/>
                    <a:gd name="connsiteY17" fmla="*/ 26812 h 162237"/>
                    <a:gd name="connsiteX18" fmla="*/ 226271 w 242995"/>
                    <a:gd name="connsiteY18" fmla="*/ 150567 h 162237"/>
                    <a:gd name="connsiteX19" fmla="*/ 189575 w 242995"/>
                    <a:gd name="connsiteY19" fmla="*/ 151724 h 162237"/>
                    <a:gd name="connsiteX20" fmla="*/ 186001 w 242995"/>
                    <a:gd name="connsiteY20" fmla="*/ 58566 h 162237"/>
                    <a:gd name="connsiteX21" fmla="*/ 191573 w 242995"/>
                    <a:gd name="connsiteY21" fmla="*/ 61194 h 162237"/>
                    <a:gd name="connsiteX22" fmla="*/ 234788 w 242995"/>
                    <a:gd name="connsiteY22" fmla="*/ 143522 h 162237"/>
                    <a:gd name="connsiteX23" fmla="*/ 226271 w 242995"/>
                    <a:gd name="connsiteY23" fmla="*/ 150567 h 1622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242995" h="162237">
                      <a:moveTo>
                        <a:pt x="186947" y="26812"/>
                      </a:moveTo>
                      <a:cubicBezTo>
                        <a:pt x="175907" y="18821"/>
                        <a:pt x="160766" y="27863"/>
                        <a:pt x="162553" y="41322"/>
                      </a:cubicBezTo>
                      <a:cubicBezTo>
                        <a:pt x="163605" y="49313"/>
                        <a:pt x="165497" y="59407"/>
                        <a:pt x="168862" y="71919"/>
                      </a:cubicBezTo>
                      <a:cubicBezTo>
                        <a:pt x="178851" y="109455"/>
                        <a:pt x="167180" y="124912"/>
                        <a:pt x="140578" y="126384"/>
                      </a:cubicBezTo>
                      <a:cubicBezTo>
                        <a:pt x="140368" y="126384"/>
                        <a:pt x="140158" y="126384"/>
                        <a:pt x="139947" y="126384"/>
                      </a:cubicBezTo>
                      <a:cubicBezTo>
                        <a:pt x="112715" y="127751"/>
                        <a:pt x="85482" y="120285"/>
                        <a:pt x="63612" y="103988"/>
                      </a:cubicBezTo>
                      <a:cubicBezTo>
                        <a:pt x="46684" y="91265"/>
                        <a:pt x="33436" y="74442"/>
                        <a:pt x="28599" y="56147"/>
                      </a:cubicBezTo>
                      <a:cubicBezTo>
                        <a:pt x="15667" y="6834"/>
                        <a:pt x="0" y="0"/>
                        <a:pt x="0" y="0"/>
                      </a:cubicBezTo>
                      <a:lnTo>
                        <a:pt x="16613" y="58460"/>
                      </a:lnTo>
                      <a:lnTo>
                        <a:pt x="40060" y="132587"/>
                      </a:lnTo>
                      <a:lnTo>
                        <a:pt x="146046" y="138686"/>
                      </a:lnTo>
                      <a:lnTo>
                        <a:pt x="149410" y="159084"/>
                      </a:lnTo>
                      <a:lnTo>
                        <a:pt x="169598" y="162238"/>
                      </a:lnTo>
                      <a:lnTo>
                        <a:pt x="170544" y="155298"/>
                      </a:lnTo>
                      <a:lnTo>
                        <a:pt x="187262" y="154142"/>
                      </a:lnTo>
                      <a:lnTo>
                        <a:pt x="238152" y="152459"/>
                      </a:lnTo>
                      <a:cubicBezTo>
                        <a:pt x="238152" y="152459"/>
                        <a:pt x="243199" y="152039"/>
                        <a:pt x="242989" y="145310"/>
                      </a:cubicBezTo>
                      <a:cubicBezTo>
                        <a:pt x="243094" y="139632"/>
                        <a:pt x="228058" y="56357"/>
                        <a:pt x="186947" y="26812"/>
                      </a:cubicBezTo>
                      <a:close/>
                      <a:moveTo>
                        <a:pt x="226271" y="150567"/>
                      </a:moveTo>
                      <a:lnTo>
                        <a:pt x="189575" y="151724"/>
                      </a:lnTo>
                      <a:cubicBezTo>
                        <a:pt x="189575" y="151724"/>
                        <a:pt x="184739" y="65505"/>
                        <a:pt x="186001" y="58566"/>
                      </a:cubicBezTo>
                      <a:cubicBezTo>
                        <a:pt x="187262" y="51626"/>
                        <a:pt x="191573" y="61194"/>
                        <a:pt x="191573" y="61194"/>
                      </a:cubicBezTo>
                      <a:cubicBezTo>
                        <a:pt x="191573" y="61194"/>
                        <a:pt x="235103" y="135216"/>
                        <a:pt x="234788" y="143522"/>
                      </a:cubicBezTo>
                      <a:cubicBezTo>
                        <a:pt x="234472" y="151724"/>
                        <a:pt x="226271" y="150567"/>
                        <a:pt x="226271" y="150567"/>
                      </a:cubicBezTo>
                      <a:close/>
                    </a:path>
                  </a:pathLst>
                </a:custGeom>
                <a:solidFill>
                  <a:srgbClr val="1D1D1B">
                    <a:alpha val="14902"/>
                  </a:srgbClr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  <p:grpSp>
              <p:nvGrpSpPr>
                <p:cNvPr id="13279" name="图形 12978"/>
                <p:cNvGrpSpPr/>
                <p:nvPr/>
              </p:nvGrpSpPr>
              <p:grpSpPr>
                <a:xfrm>
                  <a:off x="3887920" y="3770838"/>
                  <a:ext cx="328576" cy="414514"/>
                  <a:chOff x="3887920" y="3770838"/>
                  <a:chExt cx="328576" cy="414514"/>
                </a:xfrm>
              </p:grpSpPr>
              <p:grpSp>
                <p:nvGrpSpPr>
                  <p:cNvPr id="13280" name="图形 12978"/>
                  <p:cNvGrpSpPr/>
                  <p:nvPr/>
                </p:nvGrpSpPr>
                <p:grpSpPr>
                  <a:xfrm>
                    <a:off x="4048605" y="3774455"/>
                    <a:ext cx="137973" cy="118442"/>
                    <a:chOff x="4048605" y="3774455"/>
                    <a:chExt cx="137973" cy="118442"/>
                  </a:xfrm>
                  <a:solidFill>
                    <a:srgbClr val="DADADA"/>
                  </a:solidFill>
                </p:grpSpPr>
                <p:sp>
                  <p:nvSpPr>
                    <p:cNvPr id="13281" name="任意多边形: 形状 13280"/>
                    <p:cNvSpPr/>
                    <p:nvPr/>
                  </p:nvSpPr>
                  <p:spPr>
                    <a:xfrm>
                      <a:off x="4048710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8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8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931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841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82" name="任意多边形: 形状 13281"/>
                    <p:cNvSpPr/>
                    <p:nvPr/>
                  </p:nvSpPr>
                  <p:spPr>
                    <a:xfrm>
                      <a:off x="4048605" y="3774455"/>
                      <a:ext cx="137868" cy="118442"/>
                    </a:xfrm>
                    <a:custGeom>
                      <a:avLst/>
                      <a:gdLst>
                        <a:gd name="connsiteX0" fmla="*/ 119631 w 137868"/>
                        <a:gd name="connsiteY0" fmla="*/ 109553 h 118442"/>
                        <a:gd name="connsiteX1" fmla="*/ 106698 w 137868"/>
                        <a:gd name="connsiteY1" fmla="*/ 118069 h 118442"/>
                        <a:gd name="connsiteX2" fmla="*/ 101861 w 137868"/>
                        <a:gd name="connsiteY2" fmla="*/ 112497 h 118442"/>
                        <a:gd name="connsiteX3" fmla="*/ 108275 w 137868"/>
                        <a:gd name="connsiteY3" fmla="*/ 82110 h 118442"/>
                        <a:gd name="connsiteX4" fmla="*/ 94396 w 137868"/>
                        <a:gd name="connsiteY4" fmla="*/ 68862 h 118442"/>
                        <a:gd name="connsiteX5" fmla="*/ 76206 w 137868"/>
                        <a:gd name="connsiteY5" fmla="*/ 87472 h 118442"/>
                        <a:gd name="connsiteX6" fmla="*/ 68110 w 137868"/>
                        <a:gd name="connsiteY6" fmla="*/ 88524 h 118442"/>
                        <a:gd name="connsiteX7" fmla="*/ 66112 w 137868"/>
                        <a:gd name="connsiteY7" fmla="*/ 72437 h 118442"/>
                        <a:gd name="connsiteX8" fmla="*/ 46030 w 137868"/>
                        <a:gd name="connsiteY8" fmla="*/ 53090 h 118442"/>
                        <a:gd name="connsiteX9" fmla="*/ 49079 w 137868"/>
                        <a:gd name="connsiteY9" fmla="*/ 37844 h 118442"/>
                        <a:gd name="connsiteX10" fmla="*/ 22687 w 137868"/>
                        <a:gd name="connsiteY10" fmla="*/ 39316 h 118442"/>
                        <a:gd name="connsiteX11" fmla="*/ 13645 w 137868"/>
                        <a:gd name="connsiteY11" fmla="*/ 45625 h 118442"/>
                        <a:gd name="connsiteX12" fmla="*/ 712 w 137868"/>
                        <a:gd name="connsiteY12" fmla="*/ 28696 h 118442"/>
                        <a:gd name="connsiteX13" fmla="*/ 15538 w 137868"/>
                        <a:gd name="connsiteY13" fmla="*/ 5039 h 118442"/>
                        <a:gd name="connsiteX14" fmla="*/ 41403 w 137868"/>
                        <a:gd name="connsiteY14" fmla="*/ 3672 h 118442"/>
                        <a:gd name="connsiteX15" fmla="*/ 60224 w 137868"/>
                        <a:gd name="connsiteY15" fmla="*/ 3041 h 118442"/>
                        <a:gd name="connsiteX16" fmla="*/ 82094 w 137868"/>
                        <a:gd name="connsiteY16" fmla="*/ 518 h 118442"/>
                        <a:gd name="connsiteX17" fmla="*/ 111009 w 137868"/>
                        <a:gd name="connsiteY17" fmla="*/ 8298 h 118442"/>
                        <a:gd name="connsiteX18" fmla="*/ 120051 w 137868"/>
                        <a:gd name="connsiteY18" fmla="*/ 17867 h 118442"/>
                        <a:gd name="connsiteX19" fmla="*/ 134771 w 137868"/>
                        <a:gd name="connsiteY19" fmla="*/ 30274 h 118442"/>
                        <a:gd name="connsiteX20" fmla="*/ 135192 w 137868"/>
                        <a:gd name="connsiteY20" fmla="*/ 67074 h 118442"/>
                        <a:gd name="connsiteX21" fmla="*/ 120577 w 137868"/>
                        <a:gd name="connsiteY21" fmla="*/ 103875 h 118442"/>
                        <a:gd name="connsiteX22" fmla="*/ 119631 w 137868"/>
                        <a:gd name="connsiteY22" fmla="*/ 109553 h 118442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137868" h="118442">
                          <a:moveTo>
                            <a:pt x="119631" y="109553"/>
                          </a:moveTo>
                          <a:cubicBezTo>
                            <a:pt x="118579" y="115546"/>
                            <a:pt x="112586" y="119752"/>
                            <a:pt x="106698" y="118069"/>
                          </a:cubicBezTo>
                          <a:cubicBezTo>
                            <a:pt x="104174" y="117333"/>
                            <a:pt x="102177" y="115756"/>
                            <a:pt x="101861" y="112497"/>
                          </a:cubicBezTo>
                          <a:cubicBezTo>
                            <a:pt x="101020" y="103244"/>
                            <a:pt x="111324" y="86946"/>
                            <a:pt x="108275" y="82110"/>
                          </a:cubicBezTo>
                          <a:lnTo>
                            <a:pt x="94396" y="68862"/>
                          </a:lnTo>
                          <a:lnTo>
                            <a:pt x="76206" y="87472"/>
                          </a:lnTo>
                          <a:lnTo>
                            <a:pt x="68110" y="88524"/>
                          </a:lnTo>
                          <a:cubicBezTo>
                            <a:pt x="68110" y="88524"/>
                            <a:pt x="67164" y="74539"/>
                            <a:pt x="66112" y="72437"/>
                          </a:cubicBezTo>
                          <a:lnTo>
                            <a:pt x="46030" y="53090"/>
                          </a:lnTo>
                          <a:cubicBezTo>
                            <a:pt x="44663" y="49094"/>
                            <a:pt x="49079" y="37844"/>
                            <a:pt x="49079" y="37844"/>
                          </a:cubicBezTo>
                          <a:lnTo>
                            <a:pt x="22687" y="39316"/>
                          </a:lnTo>
                          <a:lnTo>
                            <a:pt x="13645" y="45625"/>
                          </a:lnTo>
                          <a:cubicBezTo>
                            <a:pt x="9965" y="46361"/>
                            <a:pt x="-3178" y="41419"/>
                            <a:pt x="712" y="28696"/>
                          </a:cubicBezTo>
                          <a:cubicBezTo>
                            <a:pt x="4603" y="15974"/>
                            <a:pt x="7442" y="6826"/>
                            <a:pt x="15538" y="5039"/>
                          </a:cubicBezTo>
                          <a:cubicBezTo>
                            <a:pt x="23634" y="3251"/>
                            <a:pt x="32992" y="3672"/>
                            <a:pt x="41403" y="3672"/>
                          </a:cubicBezTo>
                          <a:cubicBezTo>
                            <a:pt x="49815" y="3672"/>
                            <a:pt x="55387" y="4408"/>
                            <a:pt x="60224" y="3041"/>
                          </a:cubicBezTo>
                          <a:cubicBezTo>
                            <a:pt x="65061" y="1674"/>
                            <a:pt x="72000" y="-1165"/>
                            <a:pt x="82094" y="518"/>
                          </a:cubicBezTo>
                          <a:cubicBezTo>
                            <a:pt x="92188" y="2200"/>
                            <a:pt x="104805" y="3041"/>
                            <a:pt x="111009" y="8298"/>
                          </a:cubicBezTo>
                          <a:cubicBezTo>
                            <a:pt x="117212" y="13556"/>
                            <a:pt x="119210" y="15343"/>
                            <a:pt x="120051" y="17867"/>
                          </a:cubicBezTo>
                          <a:cubicBezTo>
                            <a:pt x="120892" y="20390"/>
                            <a:pt x="132984" y="24806"/>
                            <a:pt x="134771" y="30274"/>
                          </a:cubicBezTo>
                          <a:cubicBezTo>
                            <a:pt x="136664" y="35846"/>
                            <a:pt x="140449" y="56665"/>
                            <a:pt x="135192" y="67074"/>
                          </a:cubicBezTo>
                          <a:cubicBezTo>
                            <a:pt x="129935" y="77483"/>
                            <a:pt x="121734" y="94727"/>
                            <a:pt x="120577" y="103875"/>
                          </a:cubicBezTo>
                          <a:cubicBezTo>
                            <a:pt x="120156" y="106083"/>
                            <a:pt x="119946" y="107975"/>
                            <a:pt x="119631" y="109553"/>
                          </a:cubicBezTo>
                          <a:close/>
                        </a:path>
                      </a:pathLst>
                    </a:custGeom>
                    <a:solidFill>
                      <a:srgbClr val="DADADA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283" name="图形 12978"/>
                  <p:cNvGrpSpPr/>
                  <p:nvPr/>
                </p:nvGrpSpPr>
                <p:grpSpPr>
                  <a:xfrm>
                    <a:off x="3887920" y="3770838"/>
                    <a:ext cx="328576" cy="414514"/>
                    <a:chOff x="3887920" y="3770838"/>
                    <a:chExt cx="328576" cy="414514"/>
                  </a:xfrm>
                </p:grpSpPr>
                <p:sp>
                  <p:nvSpPr>
                    <p:cNvPr id="13284" name="任意多边形: 形状 13283"/>
                    <p:cNvSpPr/>
                    <p:nvPr/>
                  </p:nvSpPr>
                  <p:spPr>
                    <a:xfrm>
                      <a:off x="4100132" y="4145186"/>
                      <a:ext cx="116364" cy="40165"/>
                    </a:xfrm>
                    <a:custGeom>
                      <a:avLst/>
                      <a:gdLst>
                        <a:gd name="connsiteX0" fmla="*/ 90394 w 116364"/>
                        <a:gd name="connsiteY0" fmla="*/ 40165 h 40165"/>
                        <a:gd name="connsiteX1" fmla="*/ 79459 w 116364"/>
                        <a:gd name="connsiteY1" fmla="*/ 36380 h 40165"/>
                        <a:gd name="connsiteX2" fmla="*/ 39293 w 116364"/>
                        <a:gd name="connsiteY2" fmla="*/ 26181 h 40165"/>
                        <a:gd name="connsiteX3" fmla="*/ 916 w 116364"/>
                        <a:gd name="connsiteY3" fmla="*/ 13984 h 40165"/>
                        <a:gd name="connsiteX4" fmla="*/ 3860 w 116364"/>
                        <a:gd name="connsiteY4" fmla="*/ 0 h 40165"/>
                        <a:gd name="connsiteX5" fmla="*/ 9538 w 116364"/>
                        <a:gd name="connsiteY5" fmla="*/ 5047 h 40165"/>
                        <a:gd name="connsiteX6" fmla="*/ 7855 w 116364"/>
                        <a:gd name="connsiteY6" fmla="*/ 10935 h 40165"/>
                        <a:gd name="connsiteX7" fmla="*/ 39399 w 116364"/>
                        <a:gd name="connsiteY7" fmla="*/ 18505 h 40165"/>
                        <a:gd name="connsiteX8" fmla="*/ 82823 w 116364"/>
                        <a:gd name="connsiteY8" fmla="*/ 29440 h 40165"/>
                        <a:gd name="connsiteX9" fmla="*/ 90604 w 116364"/>
                        <a:gd name="connsiteY9" fmla="*/ 32490 h 40165"/>
                        <a:gd name="connsiteX10" fmla="*/ 116364 w 116364"/>
                        <a:gd name="connsiteY10" fmla="*/ 32490 h 40165"/>
                        <a:gd name="connsiteX11" fmla="*/ 116364 w 116364"/>
                        <a:gd name="connsiteY11" fmla="*/ 40060 h 40165"/>
                        <a:gd name="connsiteX12" fmla="*/ 90814 w 116364"/>
                        <a:gd name="connsiteY12" fmla="*/ 40060 h 40165"/>
                        <a:gd name="connsiteX13" fmla="*/ 90394 w 116364"/>
                        <a:gd name="connsiteY13" fmla="*/ 40165 h 4016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</a:cxnLst>
                      <a:rect l="l" t="t" r="r" b="b"/>
                      <a:pathLst>
                        <a:path w="116364" h="40165">
                          <a:moveTo>
                            <a:pt x="90394" y="40165"/>
                          </a:moveTo>
                          <a:cubicBezTo>
                            <a:pt x="87344" y="40165"/>
                            <a:pt x="83980" y="38588"/>
                            <a:pt x="79459" y="36380"/>
                          </a:cubicBezTo>
                          <a:cubicBezTo>
                            <a:pt x="71362" y="32385"/>
                            <a:pt x="59061" y="26496"/>
                            <a:pt x="39293" y="26181"/>
                          </a:cubicBezTo>
                          <a:cubicBezTo>
                            <a:pt x="16898" y="25866"/>
                            <a:pt x="4386" y="21870"/>
                            <a:pt x="916" y="13984"/>
                          </a:cubicBezTo>
                          <a:cubicBezTo>
                            <a:pt x="-1608" y="8307"/>
                            <a:pt x="1652" y="2524"/>
                            <a:pt x="3860" y="0"/>
                          </a:cubicBezTo>
                          <a:lnTo>
                            <a:pt x="9538" y="5047"/>
                          </a:lnTo>
                          <a:cubicBezTo>
                            <a:pt x="9538" y="5047"/>
                            <a:pt x="6699" y="8412"/>
                            <a:pt x="7855" y="10935"/>
                          </a:cubicBezTo>
                          <a:cubicBezTo>
                            <a:pt x="8591" y="12617"/>
                            <a:pt x="13112" y="18190"/>
                            <a:pt x="39399" y="18505"/>
                          </a:cubicBezTo>
                          <a:cubicBezTo>
                            <a:pt x="60953" y="18821"/>
                            <a:pt x="74096" y="25235"/>
                            <a:pt x="82823" y="29440"/>
                          </a:cubicBezTo>
                          <a:cubicBezTo>
                            <a:pt x="86083" y="31018"/>
                            <a:pt x="89342" y="32595"/>
                            <a:pt x="90604" y="32490"/>
                          </a:cubicBezTo>
                          <a:lnTo>
                            <a:pt x="116364" y="32490"/>
                          </a:lnTo>
                          <a:lnTo>
                            <a:pt x="116364" y="40060"/>
                          </a:lnTo>
                          <a:lnTo>
                            <a:pt x="90814" y="40060"/>
                          </a:lnTo>
                          <a:cubicBezTo>
                            <a:pt x="90709" y="40165"/>
                            <a:pt x="90499" y="40165"/>
                            <a:pt x="90394" y="40165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13285" name="图形 12978"/>
                    <p:cNvGrpSpPr/>
                    <p:nvPr/>
                  </p:nvGrpSpPr>
                  <p:grpSpPr>
                    <a:xfrm>
                      <a:off x="4044579" y="3770838"/>
                      <a:ext cx="145239" cy="152073"/>
                      <a:chOff x="4044579" y="3770838"/>
                      <a:chExt cx="145239" cy="152073"/>
                    </a:xfrm>
                  </p:grpSpPr>
                  <p:sp>
                    <p:nvSpPr>
                      <p:cNvPr id="13286" name="任意多边形: 形状 13285"/>
                      <p:cNvSpPr/>
                      <p:nvPr/>
                    </p:nvSpPr>
                    <p:spPr>
                      <a:xfrm>
                        <a:off x="4048710" y="3774771"/>
                        <a:ext cx="137868" cy="118337"/>
                      </a:xfrm>
                      <a:custGeom>
                        <a:avLst/>
                        <a:gdLst>
                          <a:gd name="connsiteX0" fmla="*/ 119631 w 137868"/>
                          <a:gd name="connsiteY0" fmla="*/ 109447 h 118337"/>
                          <a:gd name="connsiteX1" fmla="*/ 106698 w 137868"/>
                          <a:gd name="connsiteY1" fmla="*/ 117964 h 118337"/>
                          <a:gd name="connsiteX2" fmla="*/ 101861 w 137868"/>
                          <a:gd name="connsiteY2" fmla="*/ 112497 h 118337"/>
                          <a:gd name="connsiteX3" fmla="*/ 108275 w 137868"/>
                          <a:gd name="connsiteY3" fmla="*/ 82110 h 118337"/>
                          <a:gd name="connsiteX4" fmla="*/ 94396 w 137868"/>
                          <a:gd name="connsiteY4" fmla="*/ 68862 h 118337"/>
                          <a:gd name="connsiteX5" fmla="*/ 76206 w 137868"/>
                          <a:gd name="connsiteY5" fmla="*/ 87472 h 118337"/>
                          <a:gd name="connsiteX6" fmla="*/ 68110 w 137868"/>
                          <a:gd name="connsiteY6" fmla="*/ 88524 h 118337"/>
                          <a:gd name="connsiteX7" fmla="*/ 66112 w 137868"/>
                          <a:gd name="connsiteY7" fmla="*/ 72437 h 118337"/>
                          <a:gd name="connsiteX8" fmla="*/ 46030 w 137868"/>
                          <a:gd name="connsiteY8" fmla="*/ 53090 h 118337"/>
                          <a:gd name="connsiteX9" fmla="*/ 49079 w 137868"/>
                          <a:gd name="connsiteY9" fmla="*/ 37844 h 118337"/>
                          <a:gd name="connsiteX10" fmla="*/ 22688 w 137868"/>
                          <a:gd name="connsiteY10" fmla="*/ 39316 h 118337"/>
                          <a:gd name="connsiteX11" fmla="*/ 13645 w 137868"/>
                          <a:gd name="connsiteY11" fmla="*/ 45625 h 118337"/>
                          <a:gd name="connsiteX12" fmla="*/ 712 w 137868"/>
                          <a:gd name="connsiteY12" fmla="*/ 28696 h 118337"/>
                          <a:gd name="connsiteX13" fmla="*/ 15538 w 137868"/>
                          <a:gd name="connsiteY13" fmla="*/ 5039 h 118337"/>
                          <a:gd name="connsiteX14" fmla="*/ 41403 w 137868"/>
                          <a:gd name="connsiteY14" fmla="*/ 3672 h 118337"/>
                          <a:gd name="connsiteX15" fmla="*/ 60224 w 137868"/>
                          <a:gd name="connsiteY15" fmla="*/ 3041 h 118337"/>
                          <a:gd name="connsiteX16" fmla="*/ 82094 w 137868"/>
                          <a:gd name="connsiteY16" fmla="*/ 518 h 118337"/>
                          <a:gd name="connsiteX17" fmla="*/ 111009 w 137868"/>
                          <a:gd name="connsiteY17" fmla="*/ 8298 h 118337"/>
                          <a:gd name="connsiteX18" fmla="*/ 120051 w 137868"/>
                          <a:gd name="connsiteY18" fmla="*/ 17867 h 118337"/>
                          <a:gd name="connsiteX19" fmla="*/ 134771 w 137868"/>
                          <a:gd name="connsiteY19" fmla="*/ 30273 h 118337"/>
                          <a:gd name="connsiteX20" fmla="*/ 135192 w 137868"/>
                          <a:gd name="connsiteY20" fmla="*/ 67074 h 118337"/>
                          <a:gd name="connsiteX21" fmla="*/ 120577 w 137868"/>
                          <a:gd name="connsiteY21" fmla="*/ 103875 h 118337"/>
                          <a:gd name="connsiteX22" fmla="*/ 119631 w 137868"/>
                          <a:gd name="connsiteY22" fmla="*/ 109447 h 118337"/>
                        </a:gdLst>
                        <a:ahLst/>
                        <a:cxnLst>
                          <a:cxn ang="0">
                            <a:pos x="connsiteX0" y="connsiteY0"/>
                          </a:cxn>
                          <a:cxn ang="0">
                            <a:pos x="connsiteX1" y="connsiteY1"/>
                          </a:cxn>
                          <a:cxn ang="0">
                            <a:pos x="connsiteX2" y="connsiteY2"/>
                          </a:cxn>
                          <a:cxn ang="0">
                            <a:pos x="connsiteX3" y="connsiteY3"/>
                          </a:cxn>
                          <a:cxn ang="0">
                            <a:pos x="connsiteX4" y="connsiteY4"/>
                          </a:cxn>
                          <a:cxn ang="0">
                            <a:pos x="connsiteX5" y="connsiteY5"/>
                          </a:cxn>
                          <a:cxn ang="0">
                            <a:pos x="connsiteX6" y="connsiteY6"/>
                          </a:cxn>
                          <a:cxn ang="0">
                            <a:pos x="connsiteX7" y="connsiteY7"/>
                          </a:cxn>
                          <a:cxn ang="0">
                            <a:pos x="connsiteX8" y="connsiteY8"/>
                          </a:cxn>
                          <a:cxn ang="0">
                            <a:pos x="connsiteX9" y="connsiteY9"/>
                          </a:cxn>
                          <a:cxn ang="0">
                            <a:pos x="connsiteX10" y="connsiteY10"/>
                          </a:cxn>
                          <a:cxn ang="0">
                            <a:pos x="connsiteX11" y="connsiteY11"/>
                          </a:cxn>
                          <a:cxn ang="0">
                            <a:pos x="connsiteX12" y="connsiteY12"/>
                          </a:cxn>
                          <a:cxn ang="0">
                            <a:pos x="connsiteX13" y="connsiteY13"/>
                          </a:cxn>
                          <a:cxn ang="0">
                            <a:pos x="connsiteX14" y="connsiteY14"/>
                          </a:cxn>
                          <a:cxn ang="0">
                            <a:pos x="connsiteX15" y="connsiteY15"/>
                          </a:cxn>
                          <a:cxn ang="0">
                            <a:pos x="connsiteX16" y="connsiteY16"/>
                          </a:cxn>
                          <a:cxn ang="0">
                            <a:pos x="connsiteX17" y="connsiteY17"/>
                          </a:cxn>
                          <a:cxn ang="0">
                            <a:pos x="connsiteX18" y="connsiteY18"/>
                          </a:cxn>
                          <a:cxn ang="0">
                            <a:pos x="connsiteX19" y="connsiteY19"/>
                          </a:cxn>
                          <a:cxn ang="0">
                            <a:pos x="connsiteX20" y="connsiteY20"/>
                          </a:cxn>
                          <a:cxn ang="0">
                            <a:pos x="connsiteX21" y="connsiteY21"/>
                          </a:cxn>
                          <a:cxn ang="0">
                            <a:pos x="connsiteX22" y="connsiteY22"/>
                          </a:cxn>
                        </a:cxnLst>
                        <a:rect l="l" t="t" r="r" b="b"/>
                        <a:pathLst>
                          <a:path w="137868" h="118337">
                            <a:moveTo>
                              <a:pt x="119631" y="109447"/>
                            </a:moveTo>
                            <a:cubicBezTo>
                              <a:pt x="118579" y="115441"/>
                              <a:pt x="112586" y="119646"/>
                              <a:pt x="106698" y="117964"/>
                            </a:cubicBezTo>
                            <a:cubicBezTo>
                              <a:pt x="104174" y="117228"/>
                              <a:pt x="102177" y="115651"/>
                              <a:pt x="101861" y="112497"/>
                            </a:cubicBezTo>
                            <a:cubicBezTo>
                              <a:pt x="101020" y="103244"/>
                              <a:pt x="111324" y="86946"/>
                              <a:pt x="108275" y="82110"/>
                            </a:cubicBezTo>
                            <a:lnTo>
                              <a:pt x="94396" y="68862"/>
                            </a:lnTo>
                            <a:lnTo>
                              <a:pt x="76206" y="87472"/>
                            </a:lnTo>
                            <a:lnTo>
                              <a:pt x="68110" y="88524"/>
                            </a:lnTo>
                            <a:cubicBezTo>
                              <a:pt x="68110" y="88524"/>
                              <a:pt x="67164" y="74539"/>
                              <a:pt x="66112" y="72437"/>
                            </a:cubicBezTo>
                            <a:lnTo>
                              <a:pt x="46030" y="53090"/>
                            </a:lnTo>
                            <a:cubicBezTo>
                              <a:pt x="44663" y="49094"/>
                              <a:pt x="49079" y="37844"/>
                              <a:pt x="49079" y="37844"/>
                            </a:cubicBezTo>
                            <a:lnTo>
                              <a:pt x="22688" y="39316"/>
                            </a:lnTo>
                            <a:lnTo>
                              <a:pt x="13645" y="45625"/>
                            </a:lnTo>
                            <a:cubicBezTo>
                              <a:pt x="9965" y="46361"/>
                              <a:pt x="-3178" y="41419"/>
                              <a:pt x="712" y="28696"/>
                            </a:cubicBezTo>
                            <a:cubicBezTo>
                              <a:pt x="4603" y="15974"/>
                              <a:pt x="7442" y="6932"/>
                              <a:pt x="15538" y="5039"/>
                            </a:cubicBezTo>
                            <a:cubicBezTo>
                              <a:pt x="23634" y="3251"/>
                              <a:pt x="32992" y="3672"/>
                              <a:pt x="41403" y="3672"/>
                            </a:cubicBezTo>
                            <a:cubicBezTo>
                              <a:pt x="49815" y="3672"/>
                              <a:pt x="55387" y="4408"/>
                              <a:pt x="60224" y="3041"/>
                            </a:cubicBezTo>
                            <a:cubicBezTo>
                              <a:pt x="65061" y="1674"/>
                              <a:pt x="72000" y="-1165"/>
                              <a:pt x="82094" y="518"/>
                            </a:cubicBezTo>
                            <a:cubicBezTo>
                              <a:pt x="92188" y="2200"/>
                              <a:pt x="104805" y="3041"/>
                              <a:pt x="111009" y="8298"/>
                            </a:cubicBezTo>
                            <a:cubicBezTo>
                              <a:pt x="117212" y="13556"/>
                              <a:pt x="119210" y="15343"/>
                              <a:pt x="120051" y="17867"/>
                            </a:cubicBezTo>
                            <a:cubicBezTo>
                              <a:pt x="120892" y="20390"/>
                              <a:pt x="132984" y="24806"/>
                              <a:pt x="134771" y="30273"/>
                            </a:cubicBezTo>
                            <a:cubicBezTo>
                              <a:pt x="136664" y="35846"/>
                              <a:pt x="140449" y="56665"/>
                              <a:pt x="135192" y="67074"/>
                            </a:cubicBezTo>
                            <a:cubicBezTo>
                              <a:pt x="129935" y="77483"/>
                              <a:pt x="121734" y="94727"/>
                              <a:pt x="120577" y="103875"/>
                            </a:cubicBezTo>
                            <a:cubicBezTo>
                              <a:pt x="120156" y="105978"/>
                              <a:pt x="119841" y="107870"/>
                              <a:pt x="119631" y="109447"/>
                            </a:cubicBezTo>
                            <a:close/>
                          </a:path>
                        </a:pathLst>
                      </a:custGeom>
                      <a:solidFill>
                        <a:srgbClr val="1C1C1A"/>
                      </a:solidFill>
                      <a:ln w="10506" cap="flat">
                        <a:noFill/>
                        <a:prstDash val="solid"/>
                        <a:miter/>
                      </a:ln>
                    </p:spPr>
                    <p:txBody>
                      <a:bodyPr rtlCol="0" anchor="ctr"/>
                      <a:lstStyle/>
                      <a:p>
                        <a:endParaRPr lang="zh-CN" altLang="en-US"/>
                      </a:p>
                    </p:txBody>
                  </p:sp>
                  <p:grpSp>
                    <p:nvGrpSpPr>
                      <p:cNvPr id="13287" name="图形 12978"/>
                      <p:cNvGrpSpPr/>
                      <p:nvPr/>
                    </p:nvGrpSpPr>
                    <p:grpSpPr>
                      <a:xfrm>
                        <a:off x="4044579" y="3770838"/>
                        <a:ext cx="145239" cy="152073"/>
                        <a:chOff x="4044579" y="3770838"/>
                        <a:chExt cx="145239" cy="152073"/>
                      </a:xfrm>
                      <a:solidFill>
                        <a:srgbClr val="272525"/>
                      </a:solidFill>
                    </p:grpSpPr>
                    <p:sp>
                      <p:nvSpPr>
                        <p:cNvPr id="13288" name="任意多边形: 形状 13287"/>
                        <p:cNvSpPr/>
                        <p:nvPr/>
                      </p:nvSpPr>
                      <p:spPr>
                        <a:xfrm>
                          <a:off x="4052003" y="3820185"/>
                          <a:ext cx="74910" cy="102726"/>
                        </a:xfrm>
                        <a:custGeom>
                          <a:avLst/>
                          <a:gdLst>
                            <a:gd name="connsiteX0" fmla="*/ 24651 w 74910"/>
                            <a:gd name="connsiteY0" fmla="*/ 102726 h 102726"/>
                            <a:gd name="connsiteX1" fmla="*/ 18974 w 74910"/>
                            <a:gd name="connsiteY1" fmla="*/ 101675 h 102726"/>
                            <a:gd name="connsiteX2" fmla="*/ 14242 w 74910"/>
                            <a:gd name="connsiteY2" fmla="*/ 89899 h 102726"/>
                            <a:gd name="connsiteX3" fmla="*/ 11403 w 74910"/>
                            <a:gd name="connsiteY3" fmla="*/ 72865 h 102726"/>
                            <a:gd name="connsiteX4" fmla="*/ 10141 w 74910"/>
                            <a:gd name="connsiteY4" fmla="*/ 64138 h 102726"/>
                            <a:gd name="connsiteX5" fmla="*/ 9616 w 74910"/>
                            <a:gd name="connsiteY5" fmla="*/ 60248 h 102726"/>
                            <a:gd name="connsiteX6" fmla="*/ 8669 w 74910"/>
                            <a:gd name="connsiteY6" fmla="*/ 60038 h 102726"/>
                            <a:gd name="connsiteX7" fmla="*/ 48 w 74910"/>
                            <a:gd name="connsiteY7" fmla="*/ 52677 h 102726"/>
                            <a:gd name="connsiteX8" fmla="*/ 5200 w 74910"/>
                            <a:gd name="connsiteY8" fmla="*/ 40796 h 102726"/>
                            <a:gd name="connsiteX9" fmla="*/ 10772 w 74910"/>
                            <a:gd name="connsiteY9" fmla="*/ 28810 h 102726"/>
                            <a:gd name="connsiteX10" fmla="*/ 6356 w 74910"/>
                            <a:gd name="connsiteY10" fmla="*/ 210 h 102726"/>
                            <a:gd name="connsiteX11" fmla="*/ 13927 w 74910"/>
                            <a:gd name="connsiteY11" fmla="*/ 0 h 102726"/>
                            <a:gd name="connsiteX12" fmla="*/ 18027 w 74910"/>
                            <a:gd name="connsiteY12" fmla="*/ 26917 h 102726"/>
                            <a:gd name="connsiteX13" fmla="*/ 11824 w 74910"/>
                            <a:gd name="connsiteY13" fmla="*/ 44161 h 102726"/>
                            <a:gd name="connsiteX14" fmla="*/ 8039 w 74910"/>
                            <a:gd name="connsiteY14" fmla="*/ 51941 h 102726"/>
                            <a:gd name="connsiteX15" fmla="*/ 10352 w 74910"/>
                            <a:gd name="connsiteY15" fmla="*/ 52572 h 102726"/>
                            <a:gd name="connsiteX16" fmla="*/ 16555 w 74910"/>
                            <a:gd name="connsiteY16" fmla="*/ 56463 h 102726"/>
                            <a:gd name="connsiteX17" fmla="*/ 17607 w 74910"/>
                            <a:gd name="connsiteY17" fmla="*/ 63087 h 102726"/>
                            <a:gd name="connsiteX18" fmla="*/ 18763 w 74910"/>
                            <a:gd name="connsiteY18" fmla="*/ 71814 h 102726"/>
                            <a:gd name="connsiteX19" fmla="*/ 21497 w 74910"/>
                            <a:gd name="connsiteY19" fmla="*/ 88427 h 102726"/>
                            <a:gd name="connsiteX20" fmla="*/ 23179 w 74910"/>
                            <a:gd name="connsiteY20" fmla="*/ 95156 h 102726"/>
                            <a:gd name="connsiteX21" fmla="*/ 47994 w 74910"/>
                            <a:gd name="connsiteY21" fmla="*/ 91896 h 102726"/>
                            <a:gd name="connsiteX22" fmla="*/ 70810 w 74910"/>
                            <a:gd name="connsiteY22" fmla="*/ 83800 h 102726"/>
                            <a:gd name="connsiteX23" fmla="*/ 74911 w 74910"/>
                            <a:gd name="connsiteY23" fmla="*/ 90214 h 102726"/>
                            <a:gd name="connsiteX24" fmla="*/ 49466 w 74910"/>
                            <a:gd name="connsiteY24" fmla="*/ 99362 h 102726"/>
                            <a:gd name="connsiteX25" fmla="*/ 24651 w 74910"/>
                            <a:gd name="connsiteY25" fmla="*/ 102726 h 102726"/>
                            <a:gd name="connsiteX26" fmla="*/ 23705 w 74910"/>
                            <a:gd name="connsiteY26" fmla="*/ 95892 h 102726"/>
                            <a:gd name="connsiteX27" fmla="*/ 23705 w 74910"/>
                            <a:gd name="connsiteY27" fmla="*/ 95892 h 102726"/>
                            <a:gd name="connsiteX28" fmla="*/ 23705 w 74910"/>
                            <a:gd name="connsiteY28" fmla="*/ 95892 h 102726"/>
                            <a:gd name="connsiteX29" fmla="*/ 11088 w 74910"/>
                            <a:gd name="connsiteY29" fmla="*/ 29651 h 102726"/>
                            <a:gd name="connsiteX30" fmla="*/ 11088 w 74910"/>
                            <a:gd name="connsiteY30" fmla="*/ 29756 h 102726"/>
                            <a:gd name="connsiteX31" fmla="*/ 11088 w 74910"/>
                            <a:gd name="connsiteY31" fmla="*/ 29651 h 102726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</a:cxnLst>
                          <a:rect l="l" t="t" r="r" b="b"/>
                          <a:pathLst>
                            <a:path w="74910" h="102726">
                              <a:moveTo>
                                <a:pt x="24651" y="102726"/>
                              </a:moveTo>
                              <a:cubicBezTo>
                                <a:pt x="20656" y="102726"/>
                                <a:pt x="19499" y="102095"/>
                                <a:pt x="18974" y="101675"/>
                              </a:cubicBezTo>
                              <a:cubicBezTo>
                                <a:pt x="17186" y="100518"/>
                                <a:pt x="15924" y="98415"/>
                                <a:pt x="14242" y="89899"/>
                              </a:cubicBezTo>
                              <a:cubicBezTo>
                                <a:pt x="13401" y="85588"/>
                                <a:pt x="12455" y="80120"/>
                                <a:pt x="11403" y="72865"/>
                              </a:cubicBezTo>
                              <a:cubicBezTo>
                                <a:pt x="10983" y="69606"/>
                                <a:pt x="10562" y="66556"/>
                                <a:pt x="10141" y="64138"/>
                              </a:cubicBezTo>
                              <a:cubicBezTo>
                                <a:pt x="9931" y="62561"/>
                                <a:pt x="9721" y="61194"/>
                                <a:pt x="9616" y="60248"/>
                              </a:cubicBezTo>
                              <a:cubicBezTo>
                                <a:pt x="9300" y="60143"/>
                                <a:pt x="8880" y="60038"/>
                                <a:pt x="8669" y="60038"/>
                              </a:cubicBezTo>
                              <a:cubicBezTo>
                                <a:pt x="5200" y="59196"/>
                                <a:pt x="-583" y="57724"/>
                                <a:pt x="48" y="52677"/>
                              </a:cubicBezTo>
                              <a:cubicBezTo>
                                <a:pt x="258" y="50890"/>
                                <a:pt x="1625" y="47946"/>
                                <a:pt x="5200" y="40796"/>
                              </a:cubicBezTo>
                              <a:cubicBezTo>
                                <a:pt x="7092" y="37011"/>
                                <a:pt x="10141" y="30912"/>
                                <a:pt x="10772" y="28810"/>
                              </a:cubicBezTo>
                              <a:cubicBezTo>
                                <a:pt x="9405" y="23868"/>
                                <a:pt x="6567" y="5993"/>
                                <a:pt x="6356" y="210"/>
                              </a:cubicBezTo>
                              <a:lnTo>
                                <a:pt x="13927" y="0"/>
                              </a:lnTo>
                              <a:cubicBezTo>
                                <a:pt x="14032" y="5573"/>
                                <a:pt x="17291" y="24709"/>
                                <a:pt x="18027" y="26917"/>
                              </a:cubicBezTo>
                              <a:cubicBezTo>
                                <a:pt x="19079" y="29440"/>
                                <a:pt x="17817" y="32174"/>
                                <a:pt x="11824" y="44161"/>
                              </a:cubicBezTo>
                              <a:cubicBezTo>
                                <a:pt x="10562" y="46684"/>
                                <a:pt x="8880" y="49944"/>
                                <a:pt x="8039" y="51941"/>
                              </a:cubicBezTo>
                              <a:cubicBezTo>
                                <a:pt x="8775" y="52152"/>
                                <a:pt x="9721" y="52467"/>
                                <a:pt x="10352" y="52572"/>
                              </a:cubicBezTo>
                              <a:cubicBezTo>
                                <a:pt x="13191" y="53308"/>
                                <a:pt x="15714" y="53939"/>
                                <a:pt x="16555" y="56463"/>
                              </a:cubicBezTo>
                              <a:cubicBezTo>
                                <a:pt x="16766" y="57094"/>
                                <a:pt x="16871" y="57724"/>
                                <a:pt x="17607" y="63087"/>
                              </a:cubicBezTo>
                              <a:cubicBezTo>
                                <a:pt x="17922" y="65505"/>
                                <a:pt x="18343" y="68554"/>
                                <a:pt x="18763" y="71814"/>
                              </a:cubicBezTo>
                              <a:cubicBezTo>
                                <a:pt x="19815" y="78858"/>
                                <a:pt x="20656" y="84221"/>
                                <a:pt x="21497" y="88427"/>
                              </a:cubicBezTo>
                              <a:cubicBezTo>
                                <a:pt x="22233" y="92317"/>
                                <a:pt x="22864" y="94209"/>
                                <a:pt x="23179" y="95156"/>
                              </a:cubicBezTo>
                              <a:cubicBezTo>
                                <a:pt x="26859" y="95366"/>
                                <a:pt x="38425" y="93789"/>
                                <a:pt x="47994" y="91896"/>
                              </a:cubicBezTo>
                              <a:cubicBezTo>
                                <a:pt x="48099" y="91896"/>
                                <a:pt x="62819" y="88952"/>
                                <a:pt x="70810" y="83800"/>
                              </a:cubicBezTo>
                              <a:lnTo>
                                <a:pt x="74911" y="90214"/>
                              </a:lnTo>
                              <a:cubicBezTo>
                                <a:pt x="65658" y="96102"/>
                                <a:pt x="50096" y="99256"/>
                                <a:pt x="49466" y="99362"/>
                              </a:cubicBezTo>
                              <a:cubicBezTo>
                                <a:pt x="36217" y="101990"/>
                                <a:pt x="28857" y="102726"/>
                                <a:pt x="24651" y="102726"/>
                              </a:cubicBezTo>
                              <a:close/>
                              <a:moveTo>
                                <a:pt x="23705" y="95892"/>
                              </a:moveTo>
                              <a:lnTo>
                                <a:pt x="23705" y="95892"/>
                              </a:lnTo>
                              <a:lnTo>
                                <a:pt x="23705" y="95892"/>
                              </a:lnTo>
                              <a:close/>
                              <a:moveTo>
                                <a:pt x="11088" y="29651"/>
                              </a:moveTo>
                              <a:cubicBezTo>
                                <a:pt x="11088" y="29651"/>
                                <a:pt x="11088" y="29756"/>
                                <a:pt x="11088" y="29756"/>
                              </a:cubicBezTo>
                              <a:cubicBezTo>
                                <a:pt x="11088" y="29756"/>
                                <a:pt x="11088" y="29756"/>
                                <a:pt x="11088" y="29651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13289" name="任意多边形: 形状 13288"/>
                        <p:cNvSpPr/>
                        <p:nvPr/>
                      </p:nvSpPr>
                      <p:spPr>
                        <a:xfrm>
                          <a:off x="4044579" y="3770838"/>
                          <a:ext cx="145239" cy="126102"/>
                        </a:xfrm>
                        <a:custGeom>
                          <a:avLst/>
                          <a:gdLst>
                            <a:gd name="connsiteX0" fmla="*/ 113352 w 145239"/>
                            <a:gd name="connsiteY0" fmla="*/ 126103 h 126102"/>
                            <a:gd name="connsiteX1" fmla="*/ 109672 w 145239"/>
                            <a:gd name="connsiteY1" fmla="*/ 125577 h 126102"/>
                            <a:gd name="connsiteX2" fmla="*/ 101996 w 145239"/>
                            <a:gd name="connsiteY2" fmla="*/ 116745 h 126102"/>
                            <a:gd name="connsiteX3" fmla="*/ 105992 w 145239"/>
                            <a:gd name="connsiteY3" fmla="*/ 98870 h 126102"/>
                            <a:gd name="connsiteX4" fmla="*/ 108936 w 145239"/>
                            <a:gd name="connsiteY4" fmla="*/ 88146 h 126102"/>
                            <a:gd name="connsiteX5" fmla="*/ 98316 w 145239"/>
                            <a:gd name="connsiteY5" fmla="*/ 78052 h 126102"/>
                            <a:gd name="connsiteX6" fmla="*/ 81809 w 145239"/>
                            <a:gd name="connsiteY6" fmla="*/ 94980 h 126102"/>
                            <a:gd name="connsiteX7" fmla="*/ 68455 w 145239"/>
                            <a:gd name="connsiteY7" fmla="*/ 96662 h 126102"/>
                            <a:gd name="connsiteX8" fmla="*/ 68140 w 145239"/>
                            <a:gd name="connsiteY8" fmla="*/ 92667 h 126102"/>
                            <a:gd name="connsiteX9" fmla="*/ 66563 w 145239"/>
                            <a:gd name="connsiteY9" fmla="*/ 78367 h 126102"/>
                            <a:gd name="connsiteX10" fmla="*/ 46480 w 145239"/>
                            <a:gd name="connsiteY10" fmla="*/ 59126 h 126102"/>
                            <a:gd name="connsiteX11" fmla="*/ 46165 w 145239"/>
                            <a:gd name="connsiteY11" fmla="*/ 58285 h 126102"/>
                            <a:gd name="connsiteX12" fmla="*/ 47426 w 145239"/>
                            <a:gd name="connsiteY12" fmla="*/ 45877 h 126102"/>
                            <a:gd name="connsiteX13" fmla="*/ 27764 w 145239"/>
                            <a:gd name="connsiteY13" fmla="*/ 47034 h 126102"/>
                            <a:gd name="connsiteX14" fmla="*/ 18932 w 145239"/>
                            <a:gd name="connsiteY14" fmla="*/ 53238 h 126102"/>
                            <a:gd name="connsiteX15" fmla="*/ 18091 w 145239"/>
                            <a:gd name="connsiteY15" fmla="*/ 53343 h 126102"/>
                            <a:gd name="connsiteX16" fmla="*/ 3897 w 145239"/>
                            <a:gd name="connsiteY16" fmla="*/ 47349 h 126102"/>
                            <a:gd name="connsiteX17" fmla="*/ 847 w 145239"/>
                            <a:gd name="connsiteY17" fmla="*/ 31473 h 126102"/>
                            <a:gd name="connsiteX18" fmla="*/ 18406 w 145239"/>
                            <a:gd name="connsiteY18" fmla="*/ 5187 h 126102"/>
                            <a:gd name="connsiteX19" fmla="*/ 40697 w 145239"/>
                            <a:gd name="connsiteY19" fmla="*/ 3715 h 126102"/>
                            <a:gd name="connsiteX20" fmla="*/ 51422 w 145239"/>
                            <a:gd name="connsiteY20" fmla="*/ 3820 h 126102"/>
                            <a:gd name="connsiteX21" fmla="*/ 62883 w 145239"/>
                            <a:gd name="connsiteY21" fmla="*/ 3189 h 126102"/>
                            <a:gd name="connsiteX22" fmla="*/ 64985 w 145239"/>
                            <a:gd name="connsiteY22" fmla="*/ 2558 h 126102"/>
                            <a:gd name="connsiteX23" fmla="*/ 86330 w 145239"/>
                            <a:gd name="connsiteY23" fmla="*/ 560 h 126102"/>
                            <a:gd name="connsiteX24" fmla="*/ 92008 w 145239"/>
                            <a:gd name="connsiteY24" fmla="*/ 1401 h 126102"/>
                            <a:gd name="connsiteX25" fmla="*/ 116927 w 145239"/>
                            <a:gd name="connsiteY25" fmla="*/ 9077 h 126102"/>
                            <a:gd name="connsiteX26" fmla="*/ 126916 w 145239"/>
                            <a:gd name="connsiteY26" fmla="*/ 19802 h 126102"/>
                            <a:gd name="connsiteX27" fmla="*/ 130596 w 145239"/>
                            <a:gd name="connsiteY27" fmla="*/ 22220 h 126102"/>
                            <a:gd name="connsiteX28" fmla="*/ 141951 w 145239"/>
                            <a:gd name="connsiteY28" fmla="*/ 32840 h 126102"/>
                            <a:gd name="connsiteX29" fmla="*/ 142162 w 145239"/>
                            <a:gd name="connsiteY29" fmla="*/ 72479 h 126102"/>
                            <a:gd name="connsiteX30" fmla="*/ 127862 w 145239"/>
                            <a:gd name="connsiteY30" fmla="*/ 108018 h 126102"/>
                            <a:gd name="connsiteX31" fmla="*/ 127021 w 145239"/>
                            <a:gd name="connsiteY31" fmla="*/ 113906 h 126102"/>
                            <a:gd name="connsiteX32" fmla="*/ 127021 w 145239"/>
                            <a:gd name="connsiteY32" fmla="*/ 113906 h 126102"/>
                            <a:gd name="connsiteX33" fmla="*/ 120397 w 145239"/>
                            <a:gd name="connsiteY33" fmla="*/ 123790 h 126102"/>
                            <a:gd name="connsiteX34" fmla="*/ 113352 w 145239"/>
                            <a:gd name="connsiteY34" fmla="*/ 126103 h 126102"/>
                            <a:gd name="connsiteX35" fmla="*/ 98211 w 145239"/>
                            <a:gd name="connsiteY35" fmla="*/ 67432 h 126102"/>
                            <a:gd name="connsiteX36" fmla="*/ 115455 w 145239"/>
                            <a:gd name="connsiteY36" fmla="*/ 84045 h 126102"/>
                            <a:gd name="connsiteX37" fmla="*/ 113247 w 145239"/>
                            <a:gd name="connsiteY37" fmla="*/ 101499 h 126102"/>
                            <a:gd name="connsiteX38" fmla="*/ 109672 w 145239"/>
                            <a:gd name="connsiteY38" fmla="*/ 116114 h 126102"/>
                            <a:gd name="connsiteX39" fmla="*/ 111775 w 145239"/>
                            <a:gd name="connsiteY39" fmla="*/ 118322 h 126102"/>
                            <a:gd name="connsiteX40" fmla="*/ 116717 w 145239"/>
                            <a:gd name="connsiteY40" fmla="*/ 117586 h 126102"/>
                            <a:gd name="connsiteX41" fmla="*/ 119871 w 145239"/>
                            <a:gd name="connsiteY41" fmla="*/ 112855 h 126102"/>
                            <a:gd name="connsiteX42" fmla="*/ 120712 w 145239"/>
                            <a:gd name="connsiteY42" fmla="*/ 107387 h 126102"/>
                            <a:gd name="connsiteX43" fmla="*/ 135748 w 145239"/>
                            <a:gd name="connsiteY43" fmla="*/ 69430 h 126102"/>
                            <a:gd name="connsiteX44" fmla="*/ 135117 w 145239"/>
                            <a:gd name="connsiteY44" fmla="*/ 35573 h 126102"/>
                            <a:gd name="connsiteX45" fmla="*/ 127021 w 145239"/>
                            <a:gd name="connsiteY45" fmla="*/ 29054 h 126102"/>
                            <a:gd name="connsiteX46" fmla="*/ 120291 w 145239"/>
                            <a:gd name="connsiteY46" fmla="*/ 23061 h 126102"/>
                            <a:gd name="connsiteX47" fmla="*/ 112406 w 145239"/>
                            <a:gd name="connsiteY47" fmla="*/ 15175 h 126102"/>
                            <a:gd name="connsiteX48" fmla="*/ 91272 w 145239"/>
                            <a:gd name="connsiteY48" fmla="*/ 9182 h 126102"/>
                            <a:gd name="connsiteX49" fmla="*/ 85384 w 145239"/>
                            <a:gd name="connsiteY49" fmla="*/ 8236 h 126102"/>
                            <a:gd name="connsiteX50" fmla="*/ 67509 w 145239"/>
                            <a:gd name="connsiteY50" fmla="*/ 10023 h 126102"/>
                            <a:gd name="connsiteX51" fmla="*/ 65196 w 145239"/>
                            <a:gd name="connsiteY51" fmla="*/ 10654 h 126102"/>
                            <a:gd name="connsiteX52" fmla="*/ 51527 w 145239"/>
                            <a:gd name="connsiteY52" fmla="*/ 11495 h 126102"/>
                            <a:gd name="connsiteX53" fmla="*/ 40907 w 145239"/>
                            <a:gd name="connsiteY53" fmla="*/ 11390 h 126102"/>
                            <a:gd name="connsiteX54" fmla="*/ 20404 w 145239"/>
                            <a:gd name="connsiteY54" fmla="*/ 12652 h 126102"/>
                            <a:gd name="connsiteX55" fmla="*/ 8418 w 145239"/>
                            <a:gd name="connsiteY55" fmla="*/ 33681 h 126102"/>
                            <a:gd name="connsiteX56" fmla="*/ 9679 w 145239"/>
                            <a:gd name="connsiteY56" fmla="*/ 41987 h 126102"/>
                            <a:gd name="connsiteX57" fmla="*/ 16514 w 145239"/>
                            <a:gd name="connsiteY57" fmla="*/ 45772 h 126102"/>
                            <a:gd name="connsiteX58" fmla="*/ 25556 w 145239"/>
                            <a:gd name="connsiteY58" fmla="*/ 39464 h 126102"/>
                            <a:gd name="connsiteX59" fmla="*/ 58887 w 145239"/>
                            <a:gd name="connsiteY59" fmla="*/ 37571 h 126102"/>
                            <a:gd name="connsiteX60" fmla="*/ 56784 w 145239"/>
                            <a:gd name="connsiteY60" fmla="*/ 43039 h 126102"/>
                            <a:gd name="connsiteX61" fmla="*/ 53735 w 145239"/>
                            <a:gd name="connsiteY61" fmla="*/ 55025 h 126102"/>
                            <a:gd name="connsiteX62" fmla="*/ 73502 w 145239"/>
                            <a:gd name="connsiteY62" fmla="*/ 73951 h 126102"/>
                            <a:gd name="connsiteX63" fmla="*/ 73818 w 145239"/>
                            <a:gd name="connsiteY63" fmla="*/ 74582 h 126102"/>
                            <a:gd name="connsiteX64" fmla="*/ 75815 w 145239"/>
                            <a:gd name="connsiteY64" fmla="*/ 88040 h 126102"/>
                            <a:gd name="connsiteX65" fmla="*/ 78654 w 145239"/>
                            <a:gd name="connsiteY65" fmla="*/ 87725 h 126102"/>
                            <a:gd name="connsiteX66" fmla="*/ 98211 w 145239"/>
                            <a:gd name="connsiteY66" fmla="*/ 67432 h 126102"/>
                            <a:gd name="connsiteX67" fmla="*/ 127546 w 145239"/>
                            <a:gd name="connsiteY67" fmla="*/ 20538 h 126102"/>
                            <a:gd name="connsiteX68" fmla="*/ 127546 w 145239"/>
                            <a:gd name="connsiteY68" fmla="*/ 20538 h 126102"/>
                            <a:gd name="connsiteX69" fmla="*/ 127546 w 145239"/>
                            <a:gd name="connsiteY69" fmla="*/ 20538 h 126102"/>
                          </a:gdLst>
                          <a:ahLst/>
                          <a:cxnLst>
                            <a:cxn ang="0">
                              <a:pos x="connsiteX0" y="connsiteY0"/>
                            </a:cxn>
                            <a:cxn ang="0">
                              <a:pos x="connsiteX1" y="connsiteY1"/>
                            </a:cxn>
                            <a:cxn ang="0">
                              <a:pos x="connsiteX2" y="connsiteY2"/>
                            </a:cxn>
                            <a:cxn ang="0">
                              <a:pos x="connsiteX3" y="connsiteY3"/>
                            </a:cxn>
                            <a:cxn ang="0">
                              <a:pos x="connsiteX4" y="connsiteY4"/>
                            </a:cxn>
                            <a:cxn ang="0">
                              <a:pos x="connsiteX5" y="connsiteY5"/>
                            </a:cxn>
                            <a:cxn ang="0">
                              <a:pos x="connsiteX6" y="connsiteY6"/>
                            </a:cxn>
                            <a:cxn ang="0">
                              <a:pos x="connsiteX7" y="connsiteY7"/>
                            </a:cxn>
                            <a:cxn ang="0">
                              <a:pos x="connsiteX8" y="connsiteY8"/>
                            </a:cxn>
                            <a:cxn ang="0">
                              <a:pos x="connsiteX9" y="connsiteY9"/>
                            </a:cxn>
                            <a:cxn ang="0">
                              <a:pos x="connsiteX10" y="connsiteY10"/>
                            </a:cxn>
                            <a:cxn ang="0">
                              <a:pos x="connsiteX11" y="connsiteY11"/>
                            </a:cxn>
                            <a:cxn ang="0">
                              <a:pos x="connsiteX12" y="connsiteY12"/>
                            </a:cxn>
                            <a:cxn ang="0">
                              <a:pos x="connsiteX13" y="connsiteY13"/>
                            </a:cxn>
                            <a:cxn ang="0">
                              <a:pos x="connsiteX14" y="connsiteY14"/>
                            </a:cxn>
                            <a:cxn ang="0">
                              <a:pos x="connsiteX15" y="connsiteY15"/>
                            </a:cxn>
                            <a:cxn ang="0">
                              <a:pos x="connsiteX16" y="connsiteY16"/>
                            </a:cxn>
                            <a:cxn ang="0">
                              <a:pos x="connsiteX17" y="connsiteY17"/>
                            </a:cxn>
                            <a:cxn ang="0">
                              <a:pos x="connsiteX18" y="connsiteY18"/>
                            </a:cxn>
                            <a:cxn ang="0">
                              <a:pos x="connsiteX19" y="connsiteY19"/>
                            </a:cxn>
                            <a:cxn ang="0">
                              <a:pos x="connsiteX20" y="connsiteY20"/>
                            </a:cxn>
                            <a:cxn ang="0">
                              <a:pos x="connsiteX21" y="connsiteY21"/>
                            </a:cxn>
                            <a:cxn ang="0">
                              <a:pos x="connsiteX22" y="connsiteY22"/>
                            </a:cxn>
                            <a:cxn ang="0">
                              <a:pos x="connsiteX23" y="connsiteY23"/>
                            </a:cxn>
                            <a:cxn ang="0">
                              <a:pos x="connsiteX24" y="connsiteY24"/>
                            </a:cxn>
                            <a:cxn ang="0">
                              <a:pos x="connsiteX25" y="connsiteY25"/>
                            </a:cxn>
                            <a:cxn ang="0">
                              <a:pos x="connsiteX26" y="connsiteY26"/>
                            </a:cxn>
                            <a:cxn ang="0">
                              <a:pos x="connsiteX27" y="connsiteY27"/>
                            </a:cxn>
                            <a:cxn ang="0">
                              <a:pos x="connsiteX28" y="connsiteY28"/>
                            </a:cxn>
                            <a:cxn ang="0">
                              <a:pos x="connsiteX29" y="connsiteY29"/>
                            </a:cxn>
                            <a:cxn ang="0">
                              <a:pos x="connsiteX30" y="connsiteY30"/>
                            </a:cxn>
                            <a:cxn ang="0">
                              <a:pos x="connsiteX31" y="connsiteY31"/>
                            </a:cxn>
                            <a:cxn ang="0">
                              <a:pos x="connsiteX32" y="connsiteY32"/>
                            </a:cxn>
                            <a:cxn ang="0">
                              <a:pos x="connsiteX33" y="connsiteY33"/>
                            </a:cxn>
                            <a:cxn ang="0">
                              <a:pos x="connsiteX34" y="connsiteY34"/>
                            </a:cxn>
                            <a:cxn ang="0">
                              <a:pos x="connsiteX35" y="connsiteY35"/>
                            </a:cxn>
                            <a:cxn ang="0">
                              <a:pos x="connsiteX36" y="connsiteY36"/>
                            </a:cxn>
                            <a:cxn ang="0">
                              <a:pos x="connsiteX37" y="connsiteY37"/>
                            </a:cxn>
                            <a:cxn ang="0">
                              <a:pos x="connsiteX38" y="connsiteY38"/>
                            </a:cxn>
                            <a:cxn ang="0">
                              <a:pos x="connsiteX39" y="connsiteY39"/>
                            </a:cxn>
                            <a:cxn ang="0">
                              <a:pos x="connsiteX40" y="connsiteY40"/>
                            </a:cxn>
                            <a:cxn ang="0">
                              <a:pos x="connsiteX41" y="connsiteY41"/>
                            </a:cxn>
                            <a:cxn ang="0">
                              <a:pos x="connsiteX42" y="connsiteY42"/>
                            </a:cxn>
                            <a:cxn ang="0">
                              <a:pos x="connsiteX43" y="connsiteY43"/>
                            </a:cxn>
                            <a:cxn ang="0">
                              <a:pos x="connsiteX44" y="connsiteY44"/>
                            </a:cxn>
                            <a:cxn ang="0">
                              <a:pos x="connsiteX45" y="connsiteY45"/>
                            </a:cxn>
                            <a:cxn ang="0">
                              <a:pos x="connsiteX46" y="connsiteY46"/>
                            </a:cxn>
                            <a:cxn ang="0">
                              <a:pos x="connsiteX47" y="connsiteY47"/>
                            </a:cxn>
                            <a:cxn ang="0">
                              <a:pos x="connsiteX48" y="connsiteY48"/>
                            </a:cxn>
                            <a:cxn ang="0">
                              <a:pos x="connsiteX49" y="connsiteY49"/>
                            </a:cxn>
                            <a:cxn ang="0">
                              <a:pos x="connsiteX50" y="connsiteY50"/>
                            </a:cxn>
                            <a:cxn ang="0">
                              <a:pos x="connsiteX51" y="connsiteY51"/>
                            </a:cxn>
                            <a:cxn ang="0">
                              <a:pos x="connsiteX52" y="connsiteY52"/>
                            </a:cxn>
                            <a:cxn ang="0">
                              <a:pos x="connsiteX53" y="connsiteY53"/>
                            </a:cxn>
                            <a:cxn ang="0">
                              <a:pos x="connsiteX54" y="connsiteY54"/>
                            </a:cxn>
                            <a:cxn ang="0">
                              <a:pos x="connsiteX55" y="connsiteY55"/>
                            </a:cxn>
                            <a:cxn ang="0">
                              <a:pos x="connsiteX56" y="connsiteY56"/>
                            </a:cxn>
                            <a:cxn ang="0">
                              <a:pos x="connsiteX57" y="connsiteY57"/>
                            </a:cxn>
                            <a:cxn ang="0">
                              <a:pos x="connsiteX58" y="connsiteY58"/>
                            </a:cxn>
                            <a:cxn ang="0">
                              <a:pos x="connsiteX59" y="connsiteY59"/>
                            </a:cxn>
                            <a:cxn ang="0">
                              <a:pos x="connsiteX60" y="connsiteY60"/>
                            </a:cxn>
                            <a:cxn ang="0">
                              <a:pos x="connsiteX61" y="connsiteY61"/>
                            </a:cxn>
                            <a:cxn ang="0">
                              <a:pos x="connsiteX62" y="connsiteY62"/>
                            </a:cxn>
                            <a:cxn ang="0">
                              <a:pos x="connsiteX63" y="connsiteY63"/>
                            </a:cxn>
                            <a:cxn ang="0">
                              <a:pos x="connsiteX64" y="connsiteY64"/>
                            </a:cxn>
                            <a:cxn ang="0">
                              <a:pos x="connsiteX65" y="connsiteY65"/>
                            </a:cxn>
                            <a:cxn ang="0">
                              <a:pos x="connsiteX66" y="connsiteY66"/>
                            </a:cxn>
                            <a:cxn ang="0">
                              <a:pos x="connsiteX67" y="connsiteY67"/>
                            </a:cxn>
                            <a:cxn ang="0">
                              <a:pos x="connsiteX68" y="connsiteY68"/>
                            </a:cxn>
                            <a:cxn ang="0">
                              <a:pos x="connsiteX69" y="connsiteY69"/>
                            </a:cxn>
                          </a:cxnLst>
                          <a:rect l="l" t="t" r="r" b="b"/>
                          <a:pathLst>
                            <a:path w="145239" h="126102">
                              <a:moveTo>
                                <a:pt x="113352" y="126103"/>
                              </a:moveTo>
                              <a:cubicBezTo>
                                <a:pt x="112090" y="126103"/>
                                <a:pt x="110934" y="125892"/>
                                <a:pt x="109672" y="125577"/>
                              </a:cubicBezTo>
                              <a:cubicBezTo>
                                <a:pt x="105151" y="124315"/>
                                <a:pt x="102417" y="121161"/>
                                <a:pt x="101996" y="116745"/>
                              </a:cubicBezTo>
                              <a:cubicBezTo>
                                <a:pt x="101471" y="111488"/>
                                <a:pt x="103784" y="105074"/>
                                <a:pt x="105992" y="98870"/>
                              </a:cubicBezTo>
                              <a:cubicBezTo>
                                <a:pt x="107148" y="95506"/>
                                <a:pt x="109146" y="90038"/>
                                <a:pt x="108936" y="88146"/>
                              </a:cubicBezTo>
                              <a:lnTo>
                                <a:pt x="98316" y="78052"/>
                              </a:lnTo>
                              <a:lnTo>
                                <a:pt x="81809" y="94980"/>
                              </a:lnTo>
                              <a:lnTo>
                                <a:pt x="68455" y="96662"/>
                              </a:lnTo>
                              <a:lnTo>
                                <a:pt x="68140" y="92667"/>
                              </a:lnTo>
                              <a:cubicBezTo>
                                <a:pt x="67719" y="87199"/>
                                <a:pt x="67088" y="80575"/>
                                <a:pt x="66563" y="78367"/>
                              </a:cubicBezTo>
                              <a:lnTo>
                                <a:pt x="46480" y="59126"/>
                              </a:lnTo>
                              <a:lnTo>
                                <a:pt x="46165" y="58285"/>
                              </a:lnTo>
                              <a:cubicBezTo>
                                <a:pt x="45113" y="55130"/>
                                <a:pt x="46165" y="49978"/>
                                <a:pt x="47426" y="45877"/>
                              </a:cubicBezTo>
                              <a:lnTo>
                                <a:pt x="27764" y="47034"/>
                              </a:lnTo>
                              <a:lnTo>
                                <a:pt x="18932" y="53238"/>
                              </a:lnTo>
                              <a:lnTo>
                                <a:pt x="18091" y="53343"/>
                              </a:lnTo>
                              <a:cubicBezTo>
                                <a:pt x="14516" y="54079"/>
                                <a:pt x="7997" y="51976"/>
                                <a:pt x="3897" y="47349"/>
                              </a:cubicBezTo>
                              <a:cubicBezTo>
                                <a:pt x="111" y="43144"/>
                                <a:pt x="-940" y="37466"/>
                                <a:pt x="847" y="31473"/>
                              </a:cubicBezTo>
                              <a:cubicBezTo>
                                <a:pt x="4738" y="18645"/>
                                <a:pt x="8102" y="7605"/>
                                <a:pt x="18406" y="5187"/>
                              </a:cubicBezTo>
                              <a:cubicBezTo>
                                <a:pt x="25451" y="3609"/>
                                <a:pt x="33232" y="3609"/>
                                <a:pt x="40697" y="3715"/>
                              </a:cubicBezTo>
                              <a:cubicBezTo>
                                <a:pt x="44587" y="3715"/>
                                <a:pt x="48268" y="3820"/>
                                <a:pt x="51422" y="3820"/>
                              </a:cubicBezTo>
                              <a:cubicBezTo>
                                <a:pt x="56364" y="3925"/>
                                <a:pt x="59939" y="4030"/>
                                <a:pt x="62883" y="3189"/>
                              </a:cubicBezTo>
                              <a:cubicBezTo>
                                <a:pt x="63513" y="2979"/>
                                <a:pt x="64249" y="2768"/>
                                <a:pt x="64985" y="2558"/>
                              </a:cubicBezTo>
                              <a:cubicBezTo>
                                <a:pt x="69927" y="1086"/>
                                <a:pt x="76867" y="-1017"/>
                                <a:pt x="86330" y="560"/>
                              </a:cubicBezTo>
                              <a:cubicBezTo>
                                <a:pt x="88222" y="876"/>
                                <a:pt x="90115" y="1191"/>
                                <a:pt x="92008" y="1401"/>
                              </a:cubicBezTo>
                              <a:cubicBezTo>
                                <a:pt x="101365" y="2768"/>
                                <a:pt x="111039" y="4135"/>
                                <a:pt x="116927" y="9077"/>
                              </a:cubicBezTo>
                              <a:cubicBezTo>
                                <a:pt x="123025" y="14124"/>
                                <a:pt x="125654" y="16542"/>
                                <a:pt x="126916" y="19802"/>
                              </a:cubicBezTo>
                              <a:cubicBezTo>
                                <a:pt x="127546" y="20327"/>
                                <a:pt x="129229" y="21379"/>
                                <a:pt x="130596" y="22220"/>
                              </a:cubicBezTo>
                              <a:cubicBezTo>
                                <a:pt x="134907" y="24849"/>
                                <a:pt x="140374" y="28213"/>
                                <a:pt x="141951" y="32840"/>
                              </a:cubicBezTo>
                              <a:cubicBezTo>
                                <a:pt x="144054" y="39043"/>
                                <a:pt x="148050" y="60808"/>
                                <a:pt x="142162" y="72479"/>
                              </a:cubicBezTo>
                              <a:cubicBezTo>
                                <a:pt x="131437" y="93929"/>
                                <a:pt x="128493" y="103707"/>
                                <a:pt x="127862" y="108018"/>
                              </a:cubicBezTo>
                              <a:cubicBezTo>
                                <a:pt x="127546" y="110226"/>
                                <a:pt x="127231" y="112118"/>
                                <a:pt x="127021" y="113906"/>
                              </a:cubicBezTo>
                              <a:lnTo>
                                <a:pt x="127021" y="113906"/>
                              </a:lnTo>
                              <a:cubicBezTo>
                                <a:pt x="126285" y="118007"/>
                                <a:pt x="123866" y="121582"/>
                                <a:pt x="120397" y="123790"/>
                              </a:cubicBezTo>
                              <a:cubicBezTo>
                                <a:pt x="118504" y="125367"/>
                                <a:pt x="115875" y="126103"/>
                                <a:pt x="113352" y="126103"/>
                              </a:cubicBezTo>
                              <a:close/>
                              <a:moveTo>
                                <a:pt x="98211" y="67432"/>
                              </a:moveTo>
                              <a:lnTo>
                                <a:pt x="115455" y="84045"/>
                              </a:lnTo>
                              <a:cubicBezTo>
                                <a:pt x="117978" y="88146"/>
                                <a:pt x="115875" y="94034"/>
                                <a:pt x="113247" y="101499"/>
                              </a:cubicBezTo>
                              <a:cubicBezTo>
                                <a:pt x="111459" y="106651"/>
                                <a:pt x="109356" y="112434"/>
                                <a:pt x="109672" y="116114"/>
                              </a:cubicBezTo>
                              <a:cubicBezTo>
                                <a:pt x="109777" y="117060"/>
                                <a:pt x="109987" y="117796"/>
                                <a:pt x="111775" y="118322"/>
                              </a:cubicBezTo>
                              <a:cubicBezTo>
                                <a:pt x="113457" y="118743"/>
                                <a:pt x="115245" y="118532"/>
                                <a:pt x="116717" y="117586"/>
                              </a:cubicBezTo>
                              <a:cubicBezTo>
                                <a:pt x="118399" y="116535"/>
                                <a:pt x="119555" y="114747"/>
                                <a:pt x="119871" y="112855"/>
                              </a:cubicBezTo>
                              <a:cubicBezTo>
                                <a:pt x="120186" y="111277"/>
                                <a:pt x="120397" y="109385"/>
                                <a:pt x="120712" y="107387"/>
                              </a:cubicBezTo>
                              <a:cubicBezTo>
                                <a:pt x="121658" y="100132"/>
                                <a:pt x="126600" y="87725"/>
                                <a:pt x="135748" y="69430"/>
                              </a:cubicBezTo>
                              <a:cubicBezTo>
                                <a:pt x="140164" y="60598"/>
                                <a:pt x="137009" y="41356"/>
                                <a:pt x="135117" y="35573"/>
                              </a:cubicBezTo>
                              <a:cubicBezTo>
                                <a:pt x="134486" y="33576"/>
                                <a:pt x="129860" y="30737"/>
                                <a:pt x="127021" y="29054"/>
                              </a:cubicBezTo>
                              <a:cubicBezTo>
                                <a:pt x="123446" y="26846"/>
                                <a:pt x="121133" y="25480"/>
                                <a:pt x="120291" y="23061"/>
                              </a:cubicBezTo>
                              <a:cubicBezTo>
                                <a:pt x="119766" y="21589"/>
                                <a:pt x="118083" y="20012"/>
                                <a:pt x="112406" y="15175"/>
                              </a:cubicBezTo>
                              <a:cubicBezTo>
                                <a:pt x="108200" y="11600"/>
                                <a:pt x="99157" y="10339"/>
                                <a:pt x="91272" y="9182"/>
                              </a:cubicBezTo>
                              <a:cubicBezTo>
                                <a:pt x="89274" y="8867"/>
                                <a:pt x="87276" y="8551"/>
                                <a:pt x="85384" y="8236"/>
                              </a:cubicBezTo>
                              <a:cubicBezTo>
                                <a:pt x="77603" y="6974"/>
                                <a:pt x="72030" y="8656"/>
                                <a:pt x="67509" y="10023"/>
                              </a:cubicBezTo>
                              <a:cubicBezTo>
                                <a:pt x="66668" y="10233"/>
                                <a:pt x="65932" y="10444"/>
                                <a:pt x="65196" y="10654"/>
                              </a:cubicBezTo>
                              <a:cubicBezTo>
                                <a:pt x="61095" y="11811"/>
                                <a:pt x="56889" y="11705"/>
                                <a:pt x="51527" y="11495"/>
                              </a:cubicBezTo>
                              <a:cubicBezTo>
                                <a:pt x="48478" y="11390"/>
                                <a:pt x="44693" y="11390"/>
                                <a:pt x="40907" y="11390"/>
                              </a:cubicBezTo>
                              <a:cubicBezTo>
                                <a:pt x="33863" y="11285"/>
                                <a:pt x="26608" y="11180"/>
                                <a:pt x="20404" y="12652"/>
                              </a:cubicBezTo>
                              <a:cubicBezTo>
                                <a:pt x="14621" y="13914"/>
                                <a:pt x="12203" y="21169"/>
                                <a:pt x="8418" y="33681"/>
                              </a:cubicBezTo>
                              <a:cubicBezTo>
                                <a:pt x="7366" y="37045"/>
                                <a:pt x="7787" y="39779"/>
                                <a:pt x="9679" y="41987"/>
                              </a:cubicBezTo>
                              <a:cubicBezTo>
                                <a:pt x="11782" y="44511"/>
                                <a:pt x="15042" y="45562"/>
                                <a:pt x="16514" y="45772"/>
                              </a:cubicBezTo>
                              <a:lnTo>
                                <a:pt x="25556" y="39464"/>
                              </a:lnTo>
                              <a:lnTo>
                                <a:pt x="58887" y="37571"/>
                              </a:lnTo>
                              <a:lnTo>
                                <a:pt x="56784" y="43039"/>
                              </a:lnTo>
                              <a:cubicBezTo>
                                <a:pt x="54997" y="47560"/>
                                <a:pt x="53735" y="52817"/>
                                <a:pt x="53735" y="55025"/>
                              </a:cubicBezTo>
                              <a:lnTo>
                                <a:pt x="73502" y="73951"/>
                              </a:lnTo>
                              <a:lnTo>
                                <a:pt x="73818" y="74582"/>
                              </a:lnTo>
                              <a:cubicBezTo>
                                <a:pt x="74659" y="76475"/>
                                <a:pt x="75395" y="82363"/>
                                <a:pt x="75815" y="88040"/>
                              </a:cubicBezTo>
                              <a:lnTo>
                                <a:pt x="78654" y="87725"/>
                              </a:lnTo>
                              <a:lnTo>
                                <a:pt x="98211" y="67432"/>
                              </a:lnTo>
                              <a:close/>
                              <a:moveTo>
                                <a:pt x="127546" y="20538"/>
                              </a:move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ubicBezTo>
                                <a:pt x="127546" y="20538"/>
                                <a:pt x="127546" y="20538"/>
                                <a:pt x="127546" y="20538"/>
                              </a:cubicBezTo>
                              <a:close/>
                            </a:path>
                          </a:pathLst>
                        </a:custGeom>
                        <a:solidFill>
                          <a:srgbClr val="272525"/>
                        </a:solidFill>
                        <a:ln w="10506" cap="flat">
                          <a:noFill/>
                          <a:prstDash val="solid"/>
                          <a:miter/>
                        </a:ln>
                      </p:spPr>
                      <p:txBody>
                        <a:bodyPr rtlCol="0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</p:grpSp>
                <p:sp>
                  <p:nvSpPr>
                    <p:cNvPr id="13290" name="任意多边形: 形状 13289"/>
                    <p:cNvSpPr/>
                    <p:nvPr/>
                  </p:nvSpPr>
                  <p:spPr>
                    <a:xfrm>
                      <a:off x="4036092" y="3914920"/>
                      <a:ext cx="69143" cy="80435"/>
                    </a:xfrm>
                    <a:custGeom>
                      <a:avLst/>
                      <a:gdLst>
                        <a:gd name="connsiteX0" fmla="*/ 1449 w 69143"/>
                        <a:gd name="connsiteY0" fmla="*/ 80435 h 80435"/>
                        <a:gd name="connsiteX1" fmla="*/ 18062 w 69143"/>
                        <a:gd name="connsiteY1" fmla="*/ 39534 h 80435"/>
                        <a:gd name="connsiteX2" fmla="*/ 59488 w 69143"/>
                        <a:gd name="connsiteY2" fmla="*/ 17033 h 80435"/>
                        <a:gd name="connsiteX3" fmla="*/ 61171 w 69143"/>
                        <a:gd name="connsiteY3" fmla="*/ 1577 h 80435"/>
                        <a:gd name="connsiteX4" fmla="*/ 68636 w 69143"/>
                        <a:gd name="connsiteY4" fmla="*/ 0 h 80435"/>
                        <a:gd name="connsiteX5" fmla="*/ 66323 w 69143"/>
                        <a:gd name="connsiteY5" fmla="*/ 20924 h 80435"/>
                        <a:gd name="connsiteX6" fmla="*/ 65797 w 69143"/>
                        <a:gd name="connsiteY6" fmla="*/ 22291 h 80435"/>
                        <a:gd name="connsiteX7" fmla="*/ 21637 w 69143"/>
                        <a:gd name="connsiteY7" fmla="*/ 46158 h 80435"/>
                        <a:gd name="connsiteX8" fmla="*/ 8809 w 69143"/>
                        <a:gd name="connsiteY8" fmla="*/ 78543 h 80435"/>
                        <a:gd name="connsiteX9" fmla="*/ 1449 w 69143"/>
                        <a:gd name="connsiteY9" fmla="*/ 80435 h 80435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</a:cxnLst>
                      <a:rect l="l" t="t" r="r" b="b"/>
                      <a:pathLst>
                        <a:path w="69143" h="80435">
                          <a:moveTo>
                            <a:pt x="1449" y="80435"/>
                          </a:moveTo>
                          <a:cubicBezTo>
                            <a:pt x="-3072" y="62876"/>
                            <a:pt x="3131" y="47525"/>
                            <a:pt x="18062" y="39534"/>
                          </a:cubicBezTo>
                          <a:lnTo>
                            <a:pt x="59488" y="17033"/>
                          </a:lnTo>
                          <a:cubicBezTo>
                            <a:pt x="60540" y="13458"/>
                            <a:pt x="62117" y="6309"/>
                            <a:pt x="61171" y="1577"/>
                          </a:cubicBezTo>
                          <a:lnTo>
                            <a:pt x="68636" y="0"/>
                          </a:lnTo>
                          <a:cubicBezTo>
                            <a:pt x="70529" y="8622"/>
                            <a:pt x="66533" y="20398"/>
                            <a:pt x="66323" y="20924"/>
                          </a:cubicBezTo>
                          <a:lnTo>
                            <a:pt x="65797" y="22291"/>
                          </a:lnTo>
                          <a:lnTo>
                            <a:pt x="21637" y="46158"/>
                          </a:lnTo>
                          <a:cubicBezTo>
                            <a:pt x="9860" y="52572"/>
                            <a:pt x="5129" y="64348"/>
                            <a:pt x="8809" y="78543"/>
                          </a:cubicBezTo>
                          <a:lnTo>
                            <a:pt x="1449" y="80435"/>
                          </a:lnTo>
                          <a:close/>
                        </a:path>
                      </a:pathLst>
                    </a:custGeom>
                    <a:solidFill>
                      <a:srgbClr val="272525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1" name="任意多边形: 形状 13290"/>
                    <p:cNvSpPr/>
                    <p:nvPr/>
                  </p:nvSpPr>
                  <p:spPr>
                    <a:xfrm>
                      <a:off x="3927349" y="4127207"/>
                      <a:ext cx="55516" cy="20503"/>
                    </a:xfrm>
                    <a:custGeom>
                      <a:avLst/>
                      <a:gdLst>
                        <a:gd name="connsiteX0" fmla="*/ 55201 w 55516"/>
                        <a:gd name="connsiteY0" fmla="*/ 20503 h 20503"/>
                        <a:gd name="connsiteX1" fmla="*/ 5257 w 55516"/>
                        <a:gd name="connsiteY1" fmla="*/ 18821 h 20503"/>
                        <a:gd name="connsiteX2" fmla="*/ 0 w 55516"/>
                        <a:gd name="connsiteY2" fmla="*/ 2208 h 20503"/>
                        <a:gd name="connsiteX3" fmla="*/ 7255 w 55516"/>
                        <a:gd name="connsiteY3" fmla="*/ 0 h 20503"/>
                        <a:gd name="connsiteX4" fmla="*/ 10830 w 55516"/>
                        <a:gd name="connsiteY4" fmla="*/ 11355 h 20503"/>
                        <a:gd name="connsiteX5" fmla="*/ 55516 w 55516"/>
                        <a:gd name="connsiteY5" fmla="*/ 12933 h 2050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</a:cxnLst>
                      <a:rect l="l" t="t" r="r" b="b"/>
                      <a:pathLst>
                        <a:path w="55516" h="20503">
                          <a:moveTo>
                            <a:pt x="55201" y="20503"/>
                          </a:moveTo>
                          <a:lnTo>
                            <a:pt x="5257" y="18821"/>
                          </a:lnTo>
                          <a:lnTo>
                            <a:pt x="0" y="2208"/>
                          </a:lnTo>
                          <a:lnTo>
                            <a:pt x="7255" y="0"/>
                          </a:lnTo>
                          <a:lnTo>
                            <a:pt x="10830" y="11355"/>
                          </a:lnTo>
                          <a:lnTo>
                            <a:pt x="55516" y="12933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2" name="任意多边形: 形状 13291"/>
                    <p:cNvSpPr/>
                    <p:nvPr/>
                  </p:nvSpPr>
                  <p:spPr>
                    <a:xfrm>
                      <a:off x="4030496" y="4124473"/>
                      <a:ext cx="172016" cy="30597"/>
                    </a:xfrm>
                    <a:custGeom>
                      <a:avLst/>
                      <a:gdLst>
                        <a:gd name="connsiteX0" fmla="*/ 172016 w 172016"/>
                        <a:gd name="connsiteY0" fmla="*/ 30597 h 30597"/>
                        <a:gd name="connsiteX1" fmla="*/ 0 w 172016"/>
                        <a:gd name="connsiteY1" fmla="*/ 24183 h 30597"/>
                        <a:gd name="connsiteX2" fmla="*/ 315 w 172016"/>
                        <a:gd name="connsiteY2" fmla="*/ 16613 h 30597"/>
                        <a:gd name="connsiteX3" fmla="*/ 164341 w 172016"/>
                        <a:gd name="connsiteY3" fmla="*/ 22711 h 30597"/>
                        <a:gd name="connsiteX4" fmla="*/ 164341 w 172016"/>
                        <a:gd name="connsiteY4" fmla="*/ 12723 h 30597"/>
                        <a:gd name="connsiteX5" fmla="*/ 58986 w 172016"/>
                        <a:gd name="connsiteY5" fmla="*/ 7676 h 30597"/>
                        <a:gd name="connsiteX6" fmla="*/ 59301 w 172016"/>
                        <a:gd name="connsiteY6" fmla="*/ 0 h 30597"/>
                        <a:gd name="connsiteX7" fmla="*/ 172016 w 172016"/>
                        <a:gd name="connsiteY7" fmla="*/ 5468 h 3059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</a:cxnLst>
                      <a:rect l="l" t="t" r="r" b="b"/>
                      <a:pathLst>
                        <a:path w="172016" h="30597">
                          <a:moveTo>
                            <a:pt x="172016" y="30597"/>
                          </a:moveTo>
                          <a:lnTo>
                            <a:pt x="0" y="24183"/>
                          </a:lnTo>
                          <a:lnTo>
                            <a:pt x="315" y="16613"/>
                          </a:lnTo>
                          <a:lnTo>
                            <a:pt x="164341" y="22711"/>
                          </a:lnTo>
                          <a:lnTo>
                            <a:pt x="164341" y="12723"/>
                          </a:lnTo>
                          <a:lnTo>
                            <a:pt x="58986" y="7676"/>
                          </a:lnTo>
                          <a:lnTo>
                            <a:pt x="59301" y="0"/>
                          </a:lnTo>
                          <a:lnTo>
                            <a:pt x="172016" y="5468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3" name="任意多边形: 形状 13292"/>
                    <p:cNvSpPr/>
                    <p:nvPr/>
                  </p:nvSpPr>
                  <p:spPr>
                    <a:xfrm>
                      <a:off x="3887920" y="3990624"/>
                      <a:ext cx="206819" cy="141524"/>
                    </a:xfrm>
                    <a:custGeom>
                      <a:avLst/>
                      <a:gdLst>
                        <a:gd name="connsiteX0" fmla="*/ 206819 w 206819"/>
                        <a:gd name="connsiteY0" fmla="*/ 141524 h 141524"/>
                        <a:gd name="connsiteX1" fmla="*/ 139211 w 206819"/>
                        <a:gd name="connsiteY1" fmla="*/ 141524 h 141524"/>
                        <a:gd name="connsiteX2" fmla="*/ 139211 w 206819"/>
                        <a:gd name="connsiteY2" fmla="*/ 133849 h 141524"/>
                        <a:gd name="connsiteX3" fmla="*/ 196620 w 206819"/>
                        <a:gd name="connsiteY3" fmla="*/ 133849 h 141524"/>
                        <a:gd name="connsiteX4" fmla="*/ 158348 w 206819"/>
                        <a:gd name="connsiteY4" fmla="*/ 7676 h 141524"/>
                        <a:gd name="connsiteX5" fmla="*/ 10094 w 206819"/>
                        <a:gd name="connsiteY5" fmla="*/ 7676 h 141524"/>
                        <a:gd name="connsiteX6" fmla="*/ 45843 w 206819"/>
                        <a:gd name="connsiteY6" fmla="*/ 133849 h 141524"/>
                        <a:gd name="connsiteX7" fmla="*/ 91476 w 206819"/>
                        <a:gd name="connsiteY7" fmla="*/ 133849 h 141524"/>
                        <a:gd name="connsiteX8" fmla="*/ 91476 w 206819"/>
                        <a:gd name="connsiteY8" fmla="*/ 141524 h 141524"/>
                        <a:gd name="connsiteX9" fmla="*/ 40165 w 206819"/>
                        <a:gd name="connsiteY9" fmla="*/ 141524 h 141524"/>
                        <a:gd name="connsiteX10" fmla="*/ 0 w 206819"/>
                        <a:gd name="connsiteY10" fmla="*/ 0 h 141524"/>
                        <a:gd name="connsiteX11" fmla="*/ 164025 w 206819"/>
                        <a:gd name="connsiteY11" fmla="*/ 0 h 141524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</a:cxnLst>
                      <a:rect l="l" t="t" r="r" b="b"/>
                      <a:pathLst>
                        <a:path w="206819" h="141524">
                          <a:moveTo>
                            <a:pt x="206819" y="141524"/>
                          </a:moveTo>
                          <a:lnTo>
                            <a:pt x="139211" y="141524"/>
                          </a:lnTo>
                          <a:lnTo>
                            <a:pt x="139211" y="133849"/>
                          </a:lnTo>
                          <a:lnTo>
                            <a:pt x="196620" y="133849"/>
                          </a:lnTo>
                          <a:lnTo>
                            <a:pt x="158348" y="7676"/>
                          </a:lnTo>
                          <a:lnTo>
                            <a:pt x="10094" y="7676"/>
                          </a:lnTo>
                          <a:lnTo>
                            <a:pt x="45843" y="133849"/>
                          </a:lnTo>
                          <a:lnTo>
                            <a:pt x="91476" y="133849"/>
                          </a:lnTo>
                          <a:lnTo>
                            <a:pt x="91476" y="141524"/>
                          </a:lnTo>
                          <a:lnTo>
                            <a:pt x="40165" y="141524"/>
                          </a:lnTo>
                          <a:lnTo>
                            <a:pt x="0" y="0"/>
                          </a:lnTo>
                          <a:lnTo>
                            <a:pt x="164025" y="0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4" name="任意多边形: 形状 13293"/>
                    <p:cNvSpPr/>
                    <p:nvPr/>
                  </p:nvSpPr>
                  <p:spPr>
                    <a:xfrm>
                      <a:off x="3975519" y="4089559"/>
                      <a:ext cx="57288" cy="70978"/>
                    </a:xfrm>
                    <a:custGeom>
                      <a:avLst/>
                      <a:gdLst>
                        <a:gd name="connsiteX0" fmla="*/ 30583 w 57288"/>
                        <a:gd name="connsiteY0" fmla="*/ 70979 h 70978"/>
                        <a:gd name="connsiteX1" fmla="*/ 18071 w 57288"/>
                        <a:gd name="connsiteY1" fmla="*/ 70032 h 70978"/>
                        <a:gd name="connsiteX2" fmla="*/ 4297 w 57288"/>
                        <a:gd name="connsiteY2" fmla="*/ 58046 h 70978"/>
                        <a:gd name="connsiteX3" fmla="*/ 91 w 57288"/>
                        <a:gd name="connsiteY3" fmla="*/ 22507 h 70978"/>
                        <a:gd name="connsiteX4" fmla="*/ 17545 w 57288"/>
                        <a:gd name="connsiteY4" fmla="*/ 216 h 70978"/>
                        <a:gd name="connsiteX5" fmla="*/ 50035 w 57288"/>
                        <a:gd name="connsiteY5" fmla="*/ 24505 h 70978"/>
                        <a:gd name="connsiteX6" fmla="*/ 50561 w 57288"/>
                        <a:gd name="connsiteY6" fmla="*/ 25767 h 70978"/>
                        <a:gd name="connsiteX7" fmla="*/ 56869 w 57288"/>
                        <a:gd name="connsiteY7" fmla="*/ 44798 h 70978"/>
                        <a:gd name="connsiteX8" fmla="*/ 53400 w 57288"/>
                        <a:gd name="connsiteY8" fmla="*/ 61621 h 70978"/>
                        <a:gd name="connsiteX9" fmla="*/ 39205 w 57288"/>
                        <a:gd name="connsiteY9" fmla="*/ 70453 h 70978"/>
                        <a:gd name="connsiteX10" fmla="*/ 39205 w 57288"/>
                        <a:gd name="connsiteY10" fmla="*/ 70453 h 70978"/>
                        <a:gd name="connsiteX11" fmla="*/ 30583 w 57288"/>
                        <a:gd name="connsiteY11" fmla="*/ 70979 h 70978"/>
                        <a:gd name="connsiteX12" fmla="*/ 20489 w 57288"/>
                        <a:gd name="connsiteY12" fmla="*/ 7682 h 70978"/>
                        <a:gd name="connsiteX13" fmla="*/ 18597 w 57288"/>
                        <a:gd name="connsiteY13" fmla="*/ 7787 h 70978"/>
                        <a:gd name="connsiteX14" fmla="*/ 7557 w 57288"/>
                        <a:gd name="connsiteY14" fmla="*/ 23138 h 70978"/>
                        <a:gd name="connsiteX15" fmla="*/ 11552 w 57288"/>
                        <a:gd name="connsiteY15" fmla="*/ 56153 h 70978"/>
                        <a:gd name="connsiteX16" fmla="*/ 19017 w 57288"/>
                        <a:gd name="connsiteY16" fmla="*/ 62567 h 70978"/>
                        <a:gd name="connsiteX17" fmla="*/ 37943 w 57288"/>
                        <a:gd name="connsiteY17" fmla="*/ 62883 h 70978"/>
                        <a:gd name="connsiteX18" fmla="*/ 46986 w 57288"/>
                        <a:gd name="connsiteY18" fmla="*/ 57205 h 70978"/>
                        <a:gd name="connsiteX19" fmla="*/ 49194 w 57288"/>
                        <a:gd name="connsiteY19" fmla="*/ 46270 h 70978"/>
                        <a:gd name="connsiteX20" fmla="*/ 43306 w 57288"/>
                        <a:gd name="connsiteY20" fmla="*/ 28500 h 70978"/>
                        <a:gd name="connsiteX21" fmla="*/ 42780 w 57288"/>
                        <a:gd name="connsiteY21" fmla="*/ 27239 h 70978"/>
                        <a:gd name="connsiteX22" fmla="*/ 20489 w 57288"/>
                        <a:gd name="connsiteY22" fmla="*/ 7682 h 70978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</a:cxnLst>
                      <a:rect l="l" t="t" r="r" b="b"/>
                      <a:pathLst>
                        <a:path w="57288" h="70978">
                          <a:moveTo>
                            <a:pt x="30583" y="70979"/>
                          </a:moveTo>
                          <a:cubicBezTo>
                            <a:pt x="26693" y="70979"/>
                            <a:pt x="22592" y="70663"/>
                            <a:pt x="18071" y="70032"/>
                          </a:cubicBezTo>
                          <a:cubicBezTo>
                            <a:pt x="11447" y="69191"/>
                            <a:pt x="5979" y="64460"/>
                            <a:pt x="4297" y="58046"/>
                          </a:cubicBezTo>
                          <a:cubicBezTo>
                            <a:pt x="1353" y="47006"/>
                            <a:pt x="-434" y="29552"/>
                            <a:pt x="91" y="22507"/>
                          </a:cubicBezTo>
                          <a:cubicBezTo>
                            <a:pt x="1038" y="10100"/>
                            <a:pt x="7557" y="1794"/>
                            <a:pt x="17545" y="216"/>
                          </a:cubicBezTo>
                          <a:cubicBezTo>
                            <a:pt x="27955" y="-1361"/>
                            <a:pt x="42570" y="5579"/>
                            <a:pt x="50035" y="24505"/>
                          </a:cubicBezTo>
                          <a:lnTo>
                            <a:pt x="50561" y="25767"/>
                          </a:lnTo>
                          <a:cubicBezTo>
                            <a:pt x="52558" y="30813"/>
                            <a:pt x="55502" y="38384"/>
                            <a:pt x="56869" y="44798"/>
                          </a:cubicBezTo>
                          <a:cubicBezTo>
                            <a:pt x="58026" y="50581"/>
                            <a:pt x="56764" y="56679"/>
                            <a:pt x="53400" y="61621"/>
                          </a:cubicBezTo>
                          <a:cubicBezTo>
                            <a:pt x="50035" y="66457"/>
                            <a:pt x="44988" y="69612"/>
                            <a:pt x="39205" y="70453"/>
                          </a:cubicBezTo>
                          <a:lnTo>
                            <a:pt x="39205" y="70453"/>
                          </a:lnTo>
                          <a:cubicBezTo>
                            <a:pt x="36471" y="70768"/>
                            <a:pt x="33632" y="70979"/>
                            <a:pt x="30583" y="70979"/>
                          </a:cubicBezTo>
                          <a:close/>
                          <a:moveTo>
                            <a:pt x="20489" y="7682"/>
                          </a:moveTo>
                          <a:cubicBezTo>
                            <a:pt x="19859" y="7682"/>
                            <a:pt x="19228" y="7682"/>
                            <a:pt x="18597" y="7787"/>
                          </a:cubicBezTo>
                          <a:cubicBezTo>
                            <a:pt x="12288" y="8733"/>
                            <a:pt x="8293" y="14306"/>
                            <a:pt x="7557" y="23138"/>
                          </a:cubicBezTo>
                          <a:cubicBezTo>
                            <a:pt x="7031" y="29552"/>
                            <a:pt x="8818" y="46059"/>
                            <a:pt x="11552" y="56153"/>
                          </a:cubicBezTo>
                          <a:cubicBezTo>
                            <a:pt x="12498" y="59623"/>
                            <a:pt x="15442" y="62146"/>
                            <a:pt x="19017" y="62567"/>
                          </a:cubicBezTo>
                          <a:cubicBezTo>
                            <a:pt x="26378" y="63513"/>
                            <a:pt x="32791" y="63618"/>
                            <a:pt x="37943" y="62883"/>
                          </a:cubicBezTo>
                          <a:cubicBezTo>
                            <a:pt x="41623" y="62357"/>
                            <a:pt x="44883" y="60359"/>
                            <a:pt x="46986" y="57205"/>
                          </a:cubicBezTo>
                          <a:cubicBezTo>
                            <a:pt x="49194" y="54050"/>
                            <a:pt x="50035" y="50055"/>
                            <a:pt x="49194" y="46270"/>
                          </a:cubicBezTo>
                          <a:cubicBezTo>
                            <a:pt x="48037" y="40487"/>
                            <a:pt x="45198" y="33337"/>
                            <a:pt x="43306" y="28500"/>
                          </a:cubicBezTo>
                          <a:lnTo>
                            <a:pt x="42780" y="27239"/>
                          </a:lnTo>
                          <a:cubicBezTo>
                            <a:pt x="37733" y="14095"/>
                            <a:pt x="28060" y="7682"/>
                            <a:pt x="20489" y="7682"/>
                          </a:cubicBez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3295" name="任意多边形: 形状 13294"/>
                    <p:cNvSpPr/>
                    <p:nvPr/>
                  </p:nvSpPr>
                  <p:spPr>
                    <a:xfrm>
                      <a:off x="4085907" y="4128363"/>
                      <a:ext cx="7570" cy="19346"/>
                    </a:xfrm>
                    <a:custGeom>
                      <a:avLst/>
                      <a:gdLst>
                        <a:gd name="connsiteX0" fmla="*/ 0 w 7570"/>
                        <a:gd name="connsiteY0" fmla="*/ 0 h 19346"/>
                        <a:gd name="connsiteX1" fmla="*/ 7570 w 7570"/>
                        <a:gd name="connsiteY1" fmla="*/ 0 h 19346"/>
                        <a:gd name="connsiteX2" fmla="*/ 7570 w 7570"/>
                        <a:gd name="connsiteY2" fmla="*/ 19346 h 19346"/>
                        <a:gd name="connsiteX3" fmla="*/ 0 w 7570"/>
                        <a:gd name="connsiteY3" fmla="*/ 19346 h 19346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</a:cxnLst>
                      <a:rect l="l" t="t" r="r" b="b"/>
                      <a:pathLst>
                        <a:path w="7570" h="19346">
                          <a:moveTo>
                            <a:pt x="0" y="0"/>
                          </a:moveTo>
                          <a:lnTo>
                            <a:pt x="7570" y="0"/>
                          </a:lnTo>
                          <a:lnTo>
                            <a:pt x="7570" y="19346"/>
                          </a:lnTo>
                          <a:lnTo>
                            <a:pt x="0" y="19346"/>
                          </a:lnTo>
                          <a:close/>
                        </a:path>
                      </a:pathLst>
                    </a:custGeom>
                    <a:solidFill>
                      <a:srgbClr val="9E9E9E"/>
                    </a:solidFill>
                    <a:ln w="10506" cap="flat">
                      <a:noFill/>
                      <a:prstDash val="solid"/>
                      <a:miter/>
                    </a:ln>
                  </p:spPr>
                  <p:txBody>
                    <a:bodyPr rtlCol="0" anchor="ctr"/>
                    <a:lstStyle/>
                    <a:p>
                      <a:endParaRPr lang="zh-CN" altLang="en-US"/>
                    </a:p>
                  </p:txBody>
                </p:sp>
              </p:grpSp>
            </p:grpSp>
            <p:sp>
              <p:nvSpPr>
                <p:cNvPr id="13296" name="任意多边形: 形状 13295"/>
                <p:cNvSpPr/>
                <p:nvPr/>
              </p:nvSpPr>
              <p:spPr>
                <a:xfrm>
                  <a:off x="4036069" y="3933110"/>
                  <a:ext cx="145940" cy="103357"/>
                </a:xfrm>
                <a:custGeom>
                  <a:avLst/>
                  <a:gdLst>
                    <a:gd name="connsiteX0" fmla="*/ 61089 w 145940"/>
                    <a:gd name="connsiteY0" fmla="*/ 7150 h 103357"/>
                    <a:gd name="connsiteX1" fmla="*/ 57304 w 145940"/>
                    <a:gd name="connsiteY1" fmla="*/ 0 h 103357"/>
                    <a:gd name="connsiteX2" fmla="*/ 0 w 145940"/>
                    <a:gd name="connsiteY2" fmla="*/ 40691 h 103357"/>
                    <a:gd name="connsiteX3" fmla="*/ 0 w 145940"/>
                    <a:gd name="connsiteY3" fmla="*/ 57409 h 103357"/>
                    <a:gd name="connsiteX4" fmla="*/ 15877 w 145940"/>
                    <a:gd name="connsiteY4" fmla="*/ 57409 h 103357"/>
                    <a:gd name="connsiteX5" fmla="*/ 102516 w 145940"/>
                    <a:gd name="connsiteY5" fmla="*/ 103357 h 103357"/>
                    <a:gd name="connsiteX6" fmla="*/ 145940 w 145940"/>
                    <a:gd name="connsiteY6" fmla="*/ 57409 h 103357"/>
                    <a:gd name="connsiteX7" fmla="*/ 90950 w 145940"/>
                    <a:gd name="connsiteY7" fmla="*/ 40796 h 103357"/>
                    <a:gd name="connsiteX8" fmla="*/ 57304 w 145940"/>
                    <a:gd name="connsiteY8" fmla="*/ 23658 h 103357"/>
                    <a:gd name="connsiteX9" fmla="*/ 61089 w 145940"/>
                    <a:gd name="connsiteY9" fmla="*/ 7150 h 103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45940" h="103357">
                      <a:moveTo>
                        <a:pt x="61089" y="7150"/>
                      </a:moveTo>
                      <a:lnTo>
                        <a:pt x="57304" y="0"/>
                      </a:lnTo>
                      <a:cubicBezTo>
                        <a:pt x="57304" y="0"/>
                        <a:pt x="4521" y="21449"/>
                        <a:pt x="0" y="40691"/>
                      </a:cubicBezTo>
                      <a:lnTo>
                        <a:pt x="0" y="57409"/>
                      </a:lnTo>
                      <a:lnTo>
                        <a:pt x="15877" y="57409"/>
                      </a:lnTo>
                      <a:lnTo>
                        <a:pt x="102516" y="103357"/>
                      </a:lnTo>
                      <a:lnTo>
                        <a:pt x="145940" y="57409"/>
                      </a:lnTo>
                      <a:lnTo>
                        <a:pt x="90950" y="40796"/>
                      </a:lnTo>
                      <a:lnTo>
                        <a:pt x="57304" y="23658"/>
                      </a:lnTo>
                      <a:lnTo>
                        <a:pt x="61089" y="715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97" name="任意多边形: 形状 13296"/>
                <p:cNvSpPr/>
                <p:nvPr/>
              </p:nvSpPr>
              <p:spPr>
                <a:xfrm>
                  <a:off x="4164345" y="3920493"/>
                  <a:ext cx="162763" cy="238246"/>
                </a:xfrm>
                <a:custGeom>
                  <a:avLst/>
                  <a:gdLst>
                    <a:gd name="connsiteX0" fmla="*/ 0 w 162763"/>
                    <a:gd name="connsiteY0" fmla="*/ 18610 h 238246"/>
                    <a:gd name="connsiteX1" fmla="*/ 21344 w 162763"/>
                    <a:gd name="connsiteY1" fmla="*/ 0 h 238246"/>
                    <a:gd name="connsiteX2" fmla="*/ 94209 w 162763"/>
                    <a:gd name="connsiteY2" fmla="*/ 38903 h 238246"/>
                    <a:gd name="connsiteX3" fmla="*/ 108509 w 162763"/>
                    <a:gd name="connsiteY3" fmla="*/ 56568 h 238246"/>
                    <a:gd name="connsiteX4" fmla="*/ 129223 w 162763"/>
                    <a:gd name="connsiteY4" fmla="*/ 106091 h 238246"/>
                    <a:gd name="connsiteX5" fmla="*/ 162764 w 162763"/>
                    <a:gd name="connsiteY5" fmla="*/ 211235 h 238246"/>
                    <a:gd name="connsiteX6" fmla="*/ 147202 w 162763"/>
                    <a:gd name="connsiteY6" fmla="*/ 236154 h 238246"/>
                    <a:gd name="connsiteX7" fmla="*/ 127961 w 162763"/>
                    <a:gd name="connsiteY7" fmla="*/ 237732 h 238246"/>
                    <a:gd name="connsiteX8" fmla="*/ 139737 w 162763"/>
                    <a:gd name="connsiteY8" fmla="*/ 217439 h 238246"/>
                    <a:gd name="connsiteX9" fmla="*/ 140263 w 162763"/>
                    <a:gd name="connsiteY9" fmla="*/ 201352 h 238246"/>
                    <a:gd name="connsiteX10" fmla="*/ 126909 w 162763"/>
                    <a:gd name="connsiteY10" fmla="*/ 172752 h 238246"/>
                    <a:gd name="connsiteX11" fmla="*/ 117131 w 162763"/>
                    <a:gd name="connsiteY11" fmla="*/ 147518 h 238246"/>
                    <a:gd name="connsiteX12" fmla="*/ 108719 w 162763"/>
                    <a:gd name="connsiteY12" fmla="*/ 113871 h 238246"/>
                    <a:gd name="connsiteX13" fmla="*/ 91265 w 162763"/>
                    <a:gd name="connsiteY13" fmla="*/ 87690 h 238246"/>
                    <a:gd name="connsiteX14" fmla="*/ 34277 w 162763"/>
                    <a:gd name="connsiteY14" fmla="*/ 46684 h 238246"/>
                    <a:gd name="connsiteX15" fmla="*/ 8201 w 162763"/>
                    <a:gd name="connsiteY15" fmla="*/ 44581 h 238246"/>
                    <a:gd name="connsiteX16" fmla="*/ 0 w 162763"/>
                    <a:gd name="connsiteY16" fmla="*/ 18610 h 2382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62763" h="238246">
                      <a:moveTo>
                        <a:pt x="0" y="18610"/>
                      </a:moveTo>
                      <a:lnTo>
                        <a:pt x="21344" y="0"/>
                      </a:lnTo>
                      <a:lnTo>
                        <a:pt x="94209" y="38903"/>
                      </a:lnTo>
                      <a:cubicBezTo>
                        <a:pt x="94209" y="38903"/>
                        <a:pt x="104093" y="41953"/>
                        <a:pt x="108509" y="56568"/>
                      </a:cubicBezTo>
                      <a:cubicBezTo>
                        <a:pt x="108509" y="56568"/>
                        <a:pt x="126489" y="97889"/>
                        <a:pt x="129223" y="106091"/>
                      </a:cubicBezTo>
                      <a:cubicBezTo>
                        <a:pt x="132061" y="114292"/>
                        <a:pt x="162764" y="211235"/>
                        <a:pt x="162764" y="211235"/>
                      </a:cubicBezTo>
                      <a:cubicBezTo>
                        <a:pt x="162764" y="211235"/>
                        <a:pt x="155193" y="232685"/>
                        <a:pt x="147202" y="236154"/>
                      </a:cubicBezTo>
                      <a:cubicBezTo>
                        <a:pt x="139211" y="239624"/>
                        <a:pt x="127961" y="237732"/>
                        <a:pt x="127961" y="237732"/>
                      </a:cubicBezTo>
                      <a:lnTo>
                        <a:pt x="139737" y="217439"/>
                      </a:lnTo>
                      <a:lnTo>
                        <a:pt x="140263" y="201352"/>
                      </a:lnTo>
                      <a:lnTo>
                        <a:pt x="126909" y="172752"/>
                      </a:lnTo>
                      <a:lnTo>
                        <a:pt x="117131" y="147518"/>
                      </a:lnTo>
                      <a:lnTo>
                        <a:pt x="108719" y="113871"/>
                      </a:lnTo>
                      <a:lnTo>
                        <a:pt x="91265" y="87690"/>
                      </a:lnTo>
                      <a:lnTo>
                        <a:pt x="34277" y="46684"/>
                      </a:lnTo>
                      <a:lnTo>
                        <a:pt x="8201" y="44581"/>
                      </a:lnTo>
                      <a:lnTo>
                        <a:pt x="0" y="18610"/>
                      </a:lnTo>
                      <a:close/>
                    </a:path>
                  </a:pathLst>
                </a:custGeom>
                <a:solidFill>
                  <a:srgbClr val="FFC800"/>
                </a:solidFill>
                <a:ln w="10506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3298" name="图形 12978"/>
              <p:cNvSpPr/>
              <p:nvPr/>
            </p:nvSpPr>
            <p:spPr>
              <a:xfrm>
                <a:off x="6559" y="6126"/>
                <a:ext cx="27" cy="52"/>
              </a:xfrm>
              <a:custGeom>
                <a:avLst/>
                <a:gdLst>
                  <a:gd name="connsiteX0" fmla="*/ 0 w 17033"/>
                  <a:gd name="connsiteY0" fmla="*/ 0 h 33225"/>
                  <a:gd name="connsiteX1" fmla="*/ 17033 w 17033"/>
                  <a:gd name="connsiteY1" fmla="*/ 33226 h 33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7033" h="33225">
                    <a:moveTo>
                      <a:pt x="0" y="0"/>
                    </a:moveTo>
                    <a:cubicBezTo>
                      <a:pt x="0" y="0"/>
                      <a:pt x="3470" y="20608"/>
                      <a:pt x="17033" y="33226"/>
                    </a:cubicBezTo>
                  </a:path>
                </a:pathLst>
              </a:custGeom>
              <a:noFill/>
              <a:ln w="10506" cap="flat">
                <a:solidFill>
                  <a:srgbClr val="272525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99" name="图形 12978"/>
              <p:cNvSpPr/>
              <p:nvPr/>
            </p:nvSpPr>
            <p:spPr>
              <a:xfrm>
                <a:off x="6467" y="6539"/>
                <a:ext cx="173" cy="46"/>
              </a:xfrm>
              <a:custGeom>
                <a:avLst/>
                <a:gdLst>
                  <a:gd name="connsiteX0" fmla="*/ 69816 w 109770"/>
                  <a:gd name="connsiteY0" fmla="*/ 1893 h 29335"/>
                  <a:gd name="connsiteX1" fmla="*/ 1682 w 109770"/>
                  <a:gd name="connsiteY1" fmla="*/ 0 h 29335"/>
                  <a:gd name="connsiteX2" fmla="*/ 0 w 109770"/>
                  <a:gd name="connsiteY2" fmla="*/ 8307 h 29335"/>
                  <a:gd name="connsiteX3" fmla="*/ 38167 w 109770"/>
                  <a:gd name="connsiteY3" fmla="*/ 16087 h 29335"/>
                  <a:gd name="connsiteX4" fmla="*/ 64033 w 109770"/>
                  <a:gd name="connsiteY4" fmla="*/ 21134 h 29335"/>
                  <a:gd name="connsiteX5" fmla="*/ 84221 w 109770"/>
                  <a:gd name="connsiteY5" fmla="*/ 29335 h 29335"/>
                  <a:gd name="connsiteX6" fmla="*/ 109771 w 109770"/>
                  <a:gd name="connsiteY6" fmla="*/ 29335 h 29335"/>
                  <a:gd name="connsiteX7" fmla="*/ 109771 w 109770"/>
                  <a:gd name="connsiteY7" fmla="*/ 12407 h 29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09770" h="29335">
                    <a:moveTo>
                      <a:pt x="69816" y="1893"/>
                    </a:moveTo>
                    <a:lnTo>
                      <a:pt x="1682" y="0"/>
                    </a:lnTo>
                    <a:lnTo>
                      <a:pt x="0" y="8307"/>
                    </a:lnTo>
                    <a:lnTo>
                      <a:pt x="38167" y="16087"/>
                    </a:lnTo>
                    <a:lnTo>
                      <a:pt x="64033" y="21134"/>
                    </a:lnTo>
                    <a:lnTo>
                      <a:pt x="84221" y="29335"/>
                    </a:lnTo>
                    <a:lnTo>
                      <a:pt x="109771" y="29335"/>
                    </a:lnTo>
                    <a:lnTo>
                      <a:pt x="109771" y="12407"/>
                    </a:lnTo>
                    <a:close/>
                  </a:path>
                </a:pathLst>
              </a:custGeom>
              <a:solidFill>
                <a:srgbClr val="FFFFFF"/>
              </a:solidFill>
              <a:ln w="1050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169" name="文本框 168"/>
            <p:cNvSpPr txBox="1"/>
            <p:nvPr/>
          </p:nvSpPr>
          <p:spPr>
            <a:xfrm>
              <a:off x="7352" y="4436"/>
              <a:ext cx="5276" cy="1292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  <a:scene3d>
                <a:camera prst="orthographicFront"/>
                <a:lightRig rig="threePt" dir="t"/>
              </a:scene3d>
            </a:bodyPr>
            <a:lstStyle/>
            <a:p>
              <a:pPr algn="l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en-US" altLang="zh-CN" sz="4000" spc="100">
                  <a:ln w="95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2.</a:t>
              </a:r>
              <a:r>
                <a:rPr lang="zh-CN" altLang="en-US" sz="4000" spc="100">
                  <a:ln w="9525">
                    <a:noFill/>
                    <a:prstDash val="solid"/>
                  </a:ln>
                  <a:solidFill>
                    <a:srgbClr val="FF0000"/>
                  </a:solidFill>
                  <a:effectLst/>
                  <a:uFillTx/>
                  <a:latin typeface="汉仪雅酷黑 75W" panose="020B0804020202020204" charset="-122"/>
                  <a:ea typeface="汉仪雅酷黑 75W" panose="020B0804020202020204" charset="-122"/>
                  <a:cs typeface="汉仪雅酷黑 75W" panose="020B0804020202020204" charset="-122"/>
                </a:rPr>
                <a:t>口答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人教3下解读正文_4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39" t="56728" r="35741" b="24876"/>
          <a:stretch>
            <a:fillRect/>
          </a:stretch>
        </p:blipFill>
        <p:spPr>
          <a:xfrm>
            <a:off x="0" y="1182370"/>
            <a:ext cx="6751955" cy="3469005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6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 descr="7b0a202020202274657874626f78223a20227b5c2263617465676f72795f69645c223a31303530312c5c2269645c223a32303334323032387d220a7d0a"/>
          <p:cNvGrpSpPr/>
          <p:nvPr/>
        </p:nvGrpSpPr>
        <p:grpSpPr>
          <a:xfrm>
            <a:off x="2712085" y="5177155"/>
            <a:ext cx="6953786" cy="904875"/>
            <a:chOff x="5369" y="3509"/>
            <a:chExt cx="8911" cy="3781"/>
          </a:xfrm>
        </p:grpSpPr>
        <p:sp>
          <p:nvSpPr>
            <p:cNvPr id="8" name="圆角矩形 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058" y="4166"/>
              <a:ext cx="8222" cy="2539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2800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观察情境图,从中知道了哪些信息?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2231" name="组合 2230" descr="7b0a202020202274657874626f78223a20227b5c2263617465676f72795f69645c223a31303530312c5c2269645c223a32303334333737397d220a7d0a"/>
          <p:cNvGrpSpPr/>
          <p:nvPr/>
        </p:nvGrpSpPr>
        <p:grpSpPr>
          <a:xfrm>
            <a:off x="6802120" y="1607185"/>
            <a:ext cx="4848860" cy="3011170"/>
            <a:chOff x="5100" y="3037"/>
            <a:chExt cx="9007" cy="4742"/>
          </a:xfrm>
        </p:grpSpPr>
        <p:grpSp>
          <p:nvGrpSpPr>
            <p:cNvPr id="2232" name="组合 2231"/>
            <p:cNvGrpSpPr/>
            <p:nvPr/>
          </p:nvGrpSpPr>
          <p:grpSpPr>
            <a:xfrm>
              <a:off x="5100" y="3037"/>
              <a:ext cx="9007" cy="4742"/>
              <a:chOff x="5100" y="3037"/>
              <a:chExt cx="9007" cy="4742"/>
            </a:xfrm>
          </p:grpSpPr>
          <p:sp>
            <p:nvSpPr>
              <p:cNvPr id="7097" name="图形 7095"/>
              <p:cNvSpPr/>
              <p:nvPr/>
            </p:nvSpPr>
            <p:spPr>
              <a:xfrm>
                <a:off x="6558" y="3050"/>
                <a:ext cx="6068" cy="3617"/>
              </a:xfrm>
              <a:custGeom>
                <a:avLst/>
                <a:gdLst>
                  <a:gd name="connsiteX0" fmla="*/ 0 w 3853148"/>
                  <a:gd name="connsiteY0" fmla="*/ 2296668 h 2296667"/>
                  <a:gd name="connsiteX1" fmla="*/ 2858 w 3853148"/>
                  <a:gd name="connsiteY1" fmla="*/ 523685 h 2296667"/>
                  <a:gd name="connsiteX2" fmla="*/ 917067 w 3853148"/>
                  <a:gd name="connsiteY2" fmla="*/ 0 h 2296667"/>
                  <a:gd name="connsiteX3" fmla="*/ 3548444 w 3853148"/>
                  <a:gd name="connsiteY3" fmla="*/ 22765 h 2296667"/>
                  <a:gd name="connsiteX4" fmla="*/ 3853149 w 3853148"/>
                  <a:gd name="connsiteY4" fmla="*/ 330137 h 2296667"/>
                  <a:gd name="connsiteX5" fmla="*/ 3853149 w 3853148"/>
                  <a:gd name="connsiteY5" fmla="*/ 2296668 h 2296667"/>
                  <a:gd name="connsiteX6" fmla="*/ 0 w 3853148"/>
                  <a:gd name="connsiteY6" fmla="*/ 2296668 h 22966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853148" h="2296667">
                    <a:moveTo>
                      <a:pt x="0" y="2296668"/>
                    </a:moveTo>
                    <a:lnTo>
                      <a:pt x="2858" y="523685"/>
                    </a:lnTo>
                    <a:lnTo>
                      <a:pt x="917067" y="0"/>
                    </a:lnTo>
                    <a:lnTo>
                      <a:pt x="3548444" y="22765"/>
                    </a:lnTo>
                    <a:cubicBezTo>
                      <a:pt x="3717132" y="24194"/>
                      <a:pt x="3853149" y="161449"/>
                      <a:pt x="3853149" y="330137"/>
                    </a:cubicBezTo>
                    <a:lnTo>
                      <a:pt x="3853149" y="2296668"/>
                    </a:lnTo>
                    <a:lnTo>
                      <a:pt x="0" y="2296668"/>
                    </a:lnTo>
                    <a:close/>
                  </a:path>
                </a:pathLst>
              </a:custGeom>
              <a:noFill/>
              <a:ln w="28575" cap="rnd">
                <a:solidFill>
                  <a:srgbClr val="637AA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8" name="图形 7095"/>
              <p:cNvSpPr/>
              <p:nvPr/>
            </p:nvSpPr>
            <p:spPr>
              <a:xfrm>
                <a:off x="6531" y="5909"/>
                <a:ext cx="6287" cy="1283"/>
              </a:xfrm>
              <a:custGeom>
                <a:avLst/>
                <a:gdLst>
                  <a:gd name="connsiteX0" fmla="*/ 0 w 3992118"/>
                  <a:gd name="connsiteY0" fmla="*/ 0 h 814673"/>
                  <a:gd name="connsiteX1" fmla="*/ 3992118 w 3992118"/>
                  <a:gd name="connsiteY1" fmla="*/ 0 h 814673"/>
                  <a:gd name="connsiteX2" fmla="*/ 3992118 w 3992118"/>
                  <a:gd name="connsiteY2" fmla="*/ 814673 h 814673"/>
                  <a:gd name="connsiteX3" fmla="*/ 0 w 3992118"/>
                  <a:gd name="connsiteY3" fmla="*/ 814673 h 814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992118" h="814673">
                    <a:moveTo>
                      <a:pt x="0" y="0"/>
                    </a:moveTo>
                    <a:lnTo>
                      <a:pt x="3992118" y="0"/>
                    </a:lnTo>
                    <a:lnTo>
                      <a:pt x="3992118" y="814673"/>
                    </a:lnTo>
                    <a:lnTo>
                      <a:pt x="0" y="814673"/>
                    </a:ln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099" name="图形 7095"/>
              <p:cNvSpPr/>
              <p:nvPr/>
            </p:nvSpPr>
            <p:spPr>
              <a:xfrm>
                <a:off x="6278" y="5895"/>
                <a:ext cx="6859" cy="1884"/>
              </a:xfrm>
              <a:custGeom>
                <a:avLst/>
                <a:gdLst>
                  <a:gd name="connsiteX0" fmla="*/ 0 w 4355592"/>
                  <a:gd name="connsiteY0" fmla="*/ 0 h 1196244"/>
                  <a:gd name="connsiteX1" fmla="*/ 762 w 4355592"/>
                  <a:gd name="connsiteY1" fmla="*/ 1196245 h 1196244"/>
                  <a:gd name="connsiteX2" fmla="*/ 4343781 w 4355592"/>
                  <a:gd name="connsiteY2" fmla="*/ 1196245 h 1196244"/>
                  <a:gd name="connsiteX3" fmla="*/ 4355592 w 4355592"/>
                  <a:gd name="connsiteY3" fmla="*/ 0 h 1196244"/>
                  <a:gd name="connsiteX4" fmla="*/ 2899124 w 4355592"/>
                  <a:gd name="connsiteY4" fmla="*/ 491871 h 1196244"/>
                  <a:gd name="connsiteX5" fmla="*/ 1391317 w 4355592"/>
                  <a:gd name="connsiteY5" fmla="*/ 489109 h 119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5592" h="1196244">
                    <a:moveTo>
                      <a:pt x="0" y="0"/>
                    </a:moveTo>
                    <a:lnTo>
                      <a:pt x="762" y="1196245"/>
                    </a:lnTo>
                    <a:lnTo>
                      <a:pt x="4343781" y="1196245"/>
                    </a:lnTo>
                    <a:lnTo>
                      <a:pt x="4355592" y="0"/>
                    </a:lnTo>
                    <a:lnTo>
                      <a:pt x="2899124" y="491871"/>
                    </a:lnTo>
                    <a:lnTo>
                      <a:pt x="1391317" y="489109"/>
                    </a:lnTo>
                    <a:close/>
                  </a:path>
                </a:pathLst>
              </a:custGeom>
              <a:solidFill>
                <a:srgbClr val="ABDFF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0" name="图形 7095"/>
              <p:cNvSpPr/>
              <p:nvPr/>
            </p:nvSpPr>
            <p:spPr>
              <a:xfrm>
                <a:off x="6192" y="5780"/>
                <a:ext cx="6859" cy="1884"/>
              </a:xfrm>
              <a:custGeom>
                <a:avLst/>
                <a:gdLst>
                  <a:gd name="connsiteX0" fmla="*/ 0 w 4355591"/>
                  <a:gd name="connsiteY0" fmla="*/ 0 h 1196244"/>
                  <a:gd name="connsiteX1" fmla="*/ 857 w 4355591"/>
                  <a:gd name="connsiteY1" fmla="*/ 1196245 h 1196244"/>
                  <a:gd name="connsiteX2" fmla="*/ 4343781 w 4355591"/>
                  <a:gd name="connsiteY2" fmla="*/ 1196245 h 1196244"/>
                  <a:gd name="connsiteX3" fmla="*/ 4355592 w 4355591"/>
                  <a:gd name="connsiteY3" fmla="*/ 0 h 1196244"/>
                  <a:gd name="connsiteX4" fmla="*/ 2899124 w 4355591"/>
                  <a:gd name="connsiteY4" fmla="*/ 491871 h 1196244"/>
                  <a:gd name="connsiteX5" fmla="*/ 1463231 w 4355591"/>
                  <a:gd name="connsiteY5" fmla="*/ 489204 h 11962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55591" h="1196244">
                    <a:moveTo>
                      <a:pt x="0" y="0"/>
                    </a:moveTo>
                    <a:lnTo>
                      <a:pt x="857" y="1196245"/>
                    </a:lnTo>
                    <a:lnTo>
                      <a:pt x="4343781" y="1196245"/>
                    </a:lnTo>
                    <a:lnTo>
                      <a:pt x="4355592" y="0"/>
                    </a:lnTo>
                    <a:lnTo>
                      <a:pt x="2899124" y="491871"/>
                    </a:lnTo>
                    <a:lnTo>
                      <a:pt x="1463231" y="489204"/>
                    </a:lnTo>
                    <a:close/>
                  </a:path>
                </a:pathLst>
              </a:custGeom>
              <a:noFill/>
              <a:ln w="28575" cap="rnd">
                <a:solidFill>
                  <a:srgbClr val="637AA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1" name="图形 7095"/>
              <p:cNvSpPr/>
              <p:nvPr/>
            </p:nvSpPr>
            <p:spPr>
              <a:xfrm>
                <a:off x="6193" y="6551"/>
                <a:ext cx="2303" cy="815"/>
              </a:xfrm>
              <a:custGeom>
                <a:avLst/>
                <a:gdLst>
                  <a:gd name="connsiteX0" fmla="*/ 0 w 1462563"/>
                  <a:gd name="connsiteY0" fmla="*/ 517303 h 517302"/>
                  <a:gd name="connsiteX1" fmla="*/ 1462564 w 1462563"/>
                  <a:gd name="connsiteY1" fmla="*/ 0 h 517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62563" h="517302">
                    <a:moveTo>
                      <a:pt x="0" y="517303"/>
                    </a:moveTo>
                    <a:lnTo>
                      <a:pt x="1462564" y="0"/>
                    </a:lnTo>
                  </a:path>
                </a:pathLst>
              </a:custGeom>
              <a:ln w="28575" cap="rnd">
                <a:solidFill>
                  <a:srgbClr val="637AA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2" name="图形 7095"/>
              <p:cNvSpPr/>
              <p:nvPr/>
            </p:nvSpPr>
            <p:spPr>
              <a:xfrm>
                <a:off x="10758" y="6555"/>
                <a:ext cx="2278" cy="810"/>
              </a:xfrm>
              <a:custGeom>
                <a:avLst/>
                <a:gdLst>
                  <a:gd name="connsiteX0" fmla="*/ 0 w 1446561"/>
                  <a:gd name="connsiteY0" fmla="*/ 0 h 514635"/>
                  <a:gd name="connsiteX1" fmla="*/ 1446562 w 1446561"/>
                  <a:gd name="connsiteY1" fmla="*/ 514636 h 5146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446561" h="514635">
                    <a:moveTo>
                      <a:pt x="0" y="0"/>
                    </a:moveTo>
                    <a:lnTo>
                      <a:pt x="1446562" y="514636"/>
                    </a:lnTo>
                  </a:path>
                </a:pathLst>
              </a:custGeom>
              <a:ln w="28575" cap="rnd">
                <a:solidFill>
                  <a:srgbClr val="637AA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103" name="图形 7095"/>
              <p:cNvSpPr/>
              <p:nvPr/>
            </p:nvSpPr>
            <p:spPr>
              <a:xfrm>
                <a:off x="6562" y="3037"/>
                <a:ext cx="1440" cy="825"/>
              </a:xfrm>
              <a:custGeom>
                <a:avLst/>
                <a:gdLst>
                  <a:gd name="connsiteX0" fmla="*/ 914209 w 914209"/>
                  <a:gd name="connsiteY0" fmla="*/ 0 h 523684"/>
                  <a:gd name="connsiteX1" fmla="*/ 914209 w 914209"/>
                  <a:gd name="connsiteY1" fmla="*/ 264700 h 523684"/>
                  <a:gd name="connsiteX2" fmla="*/ 666274 w 914209"/>
                  <a:gd name="connsiteY2" fmla="*/ 515684 h 523684"/>
                  <a:gd name="connsiteX3" fmla="*/ 0 w 914209"/>
                  <a:gd name="connsiteY3" fmla="*/ 523685 h 523684"/>
                  <a:gd name="connsiteX4" fmla="*/ 914209 w 914209"/>
                  <a:gd name="connsiteY4" fmla="*/ 0 h 5236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14209" h="523684">
                    <a:moveTo>
                      <a:pt x="914209" y="0"/>
                    </a:moveTo>
                    <a:lnTo>
                      <a:pt x="914209" y="264700"/>
                    </a:lnTo>
                    <a:cubicBezTo>
                      <a:pt x="914209" y="402146"/>
                      <a:pt x="803720" y="513969"/>
                      <a:pt x="666274" y="515684"/>
                    </a:cubicBezTo>
                    <a:lnTo>
                      <a:pt x="0" y="523685"/>
                    </a:lnTo>
                    <a:lnTo>
                      <a:pt x="914209" y="0"/>
                    </a:lnTo>
                    <a:close/>
                  </a:path>
                </a:pathLst>
              </a:custGeom>
              <a:solidFill>
                <a:srgbClr val="D7EEF4"/>
              </a:solidFill>
              <a:ln w="28575" cap="rnd">
                <a:solidFill>
                  <a:srgbClr val="637AAA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7104" name="图形 7095"/>
              <p:cNvGrpSpPr/>
              <p:nvPr/>
            </p:nvGrpSpPr>
            <p:grpSpPr>
              <a:xfrm>
                <a:off x="12951" y="5061"/>
                <a:ext cx="1156" cy="1160"/>
                <a:chOff x="8223694" y="3213810"/>
                <a:chExt cx="734162" cy="736397"/>
              </a:xfrm>
            </p:grpSpPr>
            <p:sp>
              <p:nvSpPr>
                <p:cNvPr id="7105" name="任意多边形: 形状 7104"/>
                <p:cNvSpPr/>
                <p:nvPr/>
              </p:nvSpPr>
              <p:spPr>
                <a:xfrm>
                  <a:off x="8223789" y="3213810"/>
                  <a:ext cx="734067" cy="736397"/>
                </a:xfrm>
                <a:custGeom>
                  <a:avLst/>
                  <a:gdLst>
                    <a:gd name="connsiteX0" fmla="*/ 695706 w 734067"/>
                    <a:gd name="connsiteY0" fmla="*/ 16784 h 736397"/>
                    <a:gd name="connsiteX1" fmla="*/ 0 w 734067"/>
                    <a:gd name="connsiteY1" fmla="*/ 736398 h 736397"/>
                    <a:gd name="connsiteX2" fmla="*/ 695706 w 734067"/>
                    <a:gd name="connsiteY2" fmla="*/ 16784 h 7363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34067" h="736397">
                      <a:moveTo>
                        <a:pt x="695706" y="16784"/>
                      </a:moveTo>
                      <a:cubicBezTo>
                        <a:pt x="931926" y="194616"/>
                        <a:pt x="0" y="736398"/>
                        <a:pt x="0" y="736398"/>
                      </a:cubicBezTo>
                      <a:cubicBezTo>
                        <a:pt x="0" y="736398"/>
                        <a:pt x="500443" y="-130187"/>
                        <a:pt x="695706" y="16784"/>
                      </a:cubicBezTo>
                      <a:close/>
                    </a:path>
                  </a:pathLst>
                </a:custGeom>
                <a:solidFill>
                  <a:srgbClr val="84F4D9"/>
                </a:solidFill>
                <a:ln w="28575" cap="rnd">
                  <a:solidFill>
                    <a:srgbClr val="637AA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6" name="任意多边形: 形状 7105"/>
                <p:cNvSpPr/>
                <p:nvPr/>
              </p:nvSpPr>
              <p:spPr>
                <a:xfrm>
                  <a:off x="8223694" y="3230689"/>
                  <a:ext cx="695801" cy="719518"/>
                </a:xfrm>
                <a:custGeom>
                  <a:avLst/>
                  <a:gdLst>
                    <a:gd name="connsiteX0" fmla="*/ 0 w 695801"/>
                    <a:gd name="connsiteY0" fmla="*/ 719519 h 719518"/>
                    <a:gd name="connsiteX1" fmla="*/ 88202 w 695801"/>
                    <a:gd name="connsiteY1" fmla="*/ 630555 h 719518"/>
                    <a:gd name="connsiteX2" fmla="*/ 176879 w 695801"/>
                    <a:gd name="connsiteY2" fmla="*/ 542163 h 719518"/>
                    <a:gd name="connsiteX3" fmla="*/ 353663 w 695801"/>
                    <a:gd name="connsiteY3" fmla="*/ 364903 h 719518"/>
                    <a:gd name="connsiteX4" fmla="*/ 528733 w 695801"/>
                    <a:gd name="connsiteY4" fmla="*/ 186119 h 719518"/>
                    <a:gd name="connsiteX5" fmla="*/ 571881 w 695801"/>
                    <a:gd name="connsiteY5" fmla="*/ 140875 h 719518"/>
                    <a:gd name="connsiteX6" fmla="*/ 614172 w 695801"/>
                    <a:gd name="connsiteY6" fmla="*/ 94774 h 719518"/>
                    <a:gd name="connsiteX7" fmla="*/ 655796 w 695801"/>
                    <a:gd name="connsiteY7" fmla="*/ 48101 h 719518"/>
                    <a:gd name="connsiteX8" fmla="*/ 675799 w 695801"/>
                    <a:gd name="connsiteY8" fmla="*/ 24098 h 719518"/>
                    <a:gd name="connsiteX9" fmla="*/ 695801 w 695801"/>
                    <a:gd name="connsiteY9" fmla="*/ 0 h 719518"/>
                    <a:gd name="connsiteX10" fmla="*/ 537400 w 695801"/>
                    <a:gd name="connsiteY10" fmla="*/ 194215 h 719518"/>
                    <a:gd name="connsiteX11" fmla="*/ 364617 w 695801"/>
                    <a:gd name="connsiteY11" fmla="*/ 375857 h 719518"/>
                    <a:gd name="connsiteX12" fmla="*/ 185166 w 695801"/>
                    <a:gd name="connsiteY12" fmla="*/ 550736 h 719518"/>
                    <a:gd name="connsiteX13" fmla="*/ 93536 w 695801"/>
                    <a:gd name="connsiteY13" fmla="*/ 636175 h 719518"/>
                    <a:gd name="connsiteX14" fmla="*/ 0 w 695801"/>
                    <a:gd name="connsiteY14" fmla="*/ 719519 h 7195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695801" h="719518">
                      <a:moveTo>
                        <a:pt x="0" y="719519"/>
                      </a:moveTo>
                      <a:lnTo>
                        <a:pt x="88202" y="630555"/>
                      </a:lnTo>
                      <a:lnTo>
                        <a:pt x="176879" y="542163"/>
                      </a:lnTo>
                      <a:lnTo>
                        <a:pt x="353663" y="364903"/>
                      </a:lnTo>
                      <a:cubicBezTo>
                        <a:pt x="412623" y="305848"/>
                        <a:pt x="470725" y="246031"/>
                        <a:pt x="528733" y="186119"/>
                      </a:cubicBezTo>
                      <a:lnTo>
                        <a:pt x="571881" y="140875"/>
                      </a:lnTo>
                      <a:lnTo>
                        <a:pt x="614172" y="94774"/>
                      </a:lnTo>
                      <a:cubicBezTo>
                        <a:pt x="628364" y="79439"/>
                        <a:pt x="641890" y="63627"/>
                        <a:pt x="655796" y="48101"/>
                      </a:cubicBezTo>
                      <a:cubicBezTo>
                        <a:pt x="662844" y="40386"/>
                        <a:pt x="669131" y="32099"/>
                        <a:pt x="675799" y="24098"/>
                      </a:cubicBezTo>
                      <a:lnTo>
                        <a:pt x="695801" y="0"/>
                      </a:lnTo>
                      <a:cubicBezTo>
                        <a:pt x="648462" y="68961"/>
                        <a:pt x="593312" y="132207"/>
                        <a:pt x="537400" y="194215"/>
                      </a:cubicBezTo>
                      <a:cubicBezTo>
                        <a:pt x="481393" y="256223"/>
                        <a:pt x="423386" y="316421"/>
                        <a:pt x="364617" y="375857"/>
                      </a:cubicBezTo>
                      <a:cubicBezTo>
                        <a:pt x="305562" y="434912"/>
                        <a:pt x="246031" y="493490"/>
                        <a:pt x="185166" y="550736"/>
                      </a:cubicBezTo>
                      <a:lnTo>
                        <a:pt x="93536" y="636175"/>
                      </a:lnTo>
                      <a:cubicBezTo>
                        <a:pt x="62389" y="663893"/>
                        <a:pt x="31623" y="692182"/>
                        <a:pt x="0" y="719519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7" name="任意多边形: 形状 7106"/>
                <p:cNvSpPr/>
                <p:nvPr/>
              </p:nvSpPr>
              <p:spPr>
                <a:xfrm>
                  <a:off x="8632792" y="3481578"/>
                  <a:ext cx="245173" cy="61055"/>
                </a:xfrm>
                <a:custGeom>
                  <a:avLst/>
                  <a:gdLst>
                    <a:gd name="connsiteX0" fmla="*/ 245173 w 245173"/>
                    <a:gd name="connsiteY0" fmla="*/ 0 h 61055"/>
                    <a:gd name="connsiteX1" fmla="*/ 185356 w 245173"/>
                    <a:gd name="connsiteY1" fmla="*/ 21050 h 61055"/>
                    <a:gd name="connsiteX2" fmla="*/ 124492 w 245173"/>
                    <a:gd name="connsiteY2" fmla="*/ 38005 h 61055"/>
                    <a:gd name="connsiteX3" fmla="*/ 62769 w 245173"/>
                    <a:gd name="connsiteY3" fmla="*/ 51625 h 61055"/>
                    <a:gd name="connsiteX4" fmla="*/ 0 w 245173"/>
                    <a:gd name="connsiteY4" fmla="*/ 61055 h 61055"/>
                    <a:gd name="connsiteX5" fmla="*/ 59817 w 245173"/>
                    <a:gd name="connsiteY5" fmla="*/ 40005 h 61055"/>
                    <a:gd name="connsiteX6" fmla="*/ 120682 w 245173"/>
                    <a:gd name="connsiteY6" fmla="*/ 23146 h 61055"/>
                    <a:gd name="connsiteX7" fmla="*/ 182403 w 245173"/>
                    <a:gd name="connsiteY7" fmla="*/ 9525 h 61055"/>
                    <a:gd name="connsiteX8" fmla="*/ 245173 w 245173"/>
                    <a:gd name="connsiteY8" fmla="*/ 0 h 610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45173" h="61055">
                      <a:moveTo>
                        <a:pt x="245173" y="0"/>
                      </a:moveTo>
                      <a:cubicBezTo>
                        <a:pt x="225552" y="8192"/>
                        <a:pt x="205454" y="14859"/>
                        <a:pt x="185356" y="21050"/>
                      </a:cubicBezTo>
                      <a:cubicBezTo>
                        <a:pt x="165259" y="27337"/>
                        <a:pt x="144875" y="32766"/>
                        <a:pt x="124492" y="38005"/>
                      </a:cubicBezTo>
                      <a:cubicBezTo>
                        <a:pt x="104013" y="42958"/>
                        <a:pt x="83534" y="47720"/>
                        <a:pt x="62769" y="51625"/>
                      </a:cubicBezTo>
                      <a:cubicBezTo>
                        <a:pt x="42100" y="55626"/>
                        <a:pt x="21241" y="59055"/>
                        <a:pt x="0" y="61055"/>
                      </a:cubicBezTo>
                      <a:cubicBezTo>
                        <a:pt x="19621" y="52864"/>
                        <a:pt x="39719" y="46101"/>
                        <a:pt x="59817" y="40005"/>
                      </a:cubicBezTo>
                      <a:cubicBezTo>
                        <a:pt x="79914" y="33718"/>
                        <a:pt x="100298" y="28289"/>
                        <a:pt x="120682" y="23146"/>
                      </a:cubicBezTo>
                      <a:cubicBezTo>
                        <a:pt x="141161" y="18193"/>
                        <a:pt x="161639" y="13430"/>
                        <a:pt x="182403" y="9525"/>
                      </a:cubicBezTo>
                      <a:cubicBezTo>
                        <a:pt x="203168" y="5429"/>
                        <a:pt x="224028" y="2000"/>
                        <a:pt x="245173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08" name="任意多边形: 形状 7107"/>
                <p:cNvSpPr/>
                <p:nvPr/>
              </p:nvSpPr>
              <p:spPr>
                <a:xfrm>
                  <a:off x="8504006" y="3515677"/>
                  <a:ext cx="18590" cy="156019"/>
                </a:xfrm>
                <a:custGeom>
                  <a:avLst/>
                  <a:gdLst>
                    <a:gd name="connsiteX0" fmla="*/ 15915 w 18590"/>
                    <a:gd name="connsiteY0" fmla="*/ 0 h 156019"/>
                    <a:gd name="connsiteX1" fmla="*/ 18582 w 18590"/>
                    <a:gd name="connsiteY1" fmla="*/ 39529 h 156019"/>
                    <a:gd name="connsiteX2" fmla="*/ 16963 w 18590"/>
                    <a:gd name="connsiteY2" fmla="*/ 78676 h 156019"/>
                    <a:gd name="connsiteX3" fmla="*/ 12010 w 18590"/>
                    <a:gd name="connsiteY3" fmla="*/ 117538 h 156019"/>
                    <a:gd name="connsiteX4" fmla="*/ 2675 w 18590"/>
                    <a:gd name="connsiteY4" fmla="*/ 156019 h 156019"/>
                    <a:gd name="connsiteX5" fmla="*/ 8 w 18590"/>
                    <a:gd name="connsiteY5" fmla="*/ 116491 h 156019"/>
                    <a:gd name="connsiteX6" fmla="*/ 1627 w 18590"/>
                    <a:gd name="connsiteY6" fmla="*/ 77343 h 156019"/>
                    <a:gd name="connsiteX7" fmla="*/ 6676 w 18590"/>
                    <a:gd name="connsiteY7" fmla="*/ 38481 h 156019"/>
                    <a:gd name="connsiteX8" fmla="*/ 15915 w 18590"/>
                    <a:gd name="connsiteY8" fmla="*/ 0 h 1560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8590" h="156019">
                      <a:moveTo>
                        <a:pt x="15915" y="0"/>
                      </a:moveTo>
                      <a:cubicBezTo>
                        <a:pt x="18010" y="13240"/>
                        <a:pt x="18582" y="26384"/>
                        <a:pt x="18582" y="39529"/>
                      </a:cubicBezTo>
                      <a:cubicBezTo>
                        <a:pt x="18677" y="52673"/>
                        <a:pt x="17915" y="65627"/>
                        <a:pt x="16963" y="78676"/>
                      </a:cubicBezTo>
                      <a:cubicBezTo>
                        <a:pt x="15725" y="91630"/>
                        <a:pt x="14296" y="104584"/>
                        <a:pt x="12010" y="117538"/>
                      </a:cubicBezTo>
                      <a:cubicBezTo>
                        <a:pt x="9819" y="130397"/>
                        <a:pt x="7056" y="143256"/>
                        <a:pt x="2675" y="156019"/>
                      </a:cubicBezTo>
                      <a:cubicBezTo>
                        <a:pt x="580" y="142780"/>
                        <a:pt x="8" y="129635"/>
                        <a:pt x="8" y="116491"/>
                      </a:cubicBezTo>
                      <a:cubicBezTo>
                        <a:pt x="-87" y="103346"/>
                        <a:pt x="675" y="90392"/>
                        <a:pt x="1627" y="77343"/>
                      </a:cubicBezTo>
                      <a:cubicBezTo>
                        <a:pt x="2865" y="64389"/>
                        <a:pt x="4294" y="51435"/>
                        <a:pt x="6676" y="38481"/>
                      </a:cubicBezTo>
                      <a:cubicBezTo>
                        <a:pt x="8866" y="25622"/>
                        <a:pt x="11629" y="12763"/>
                        <a:pt x="15915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09" name="图形 7095"/>
              <p:cNvGrpSpPr/>
              <p:nvPr/>
            </p:nvGrpSpPr>
            <p:grpSpPr>
              <a:xfrm>
                <a:off x="5630" y="5160"/>
                <a:ext cx="1426" cy="1238"/>
                <a:chOff x="3575183" y="3276687"/>
                <a:chExt cx="905566" cy="786391"/>
              </a:xfrm>
            </p:grpSpPr>
            <p:sp>
              <p:nvSpPr>
                <p:cNvPr id="7110" name="任意多边形: 形状 7109"/>
                <p:cNvSpPr/>
                <p:nvPr/>
              </p:nvSpPr>
              <p:spPr>
                <a:xfrm>
                  <a:off x="3575183" y="3276687"/>
                  <a:ext cx="905566" cy="786391"/>
                </a:xfrm>
                <a:custGeom>
                  <a:avLst/>
                  <a:gdLst>
                    <a:gd name="connsiteX0" fmla="*/ 37649 w 905566"/>
                    <a:gd name="connsiteY0" fmla="*/ 24487 h 786391"/>
                    <a:gd name="connsiteX1" fmla="*/ 905567 w 905566"/>
                    <a:gd name="connsiteY1" fmla="*/ 786392 h 786391"/>
                    <a:gd name="connsiteX2" fmla="*/ 37649 w 905566"/>
                    <a:gd name="connsiteY2" fmla="*/ 24487 h 7863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905566" h="786391">
                      <a:moveTo>
                        <a:pt x="37649" y="24487"/>
                      </a:moveTo>
                      <a:cubicBezTo>
                        <a:pt x="-217240" y="251277"/>
                        <a:pt x="905567" y="786392"/>
                        <a:pt x="905567" y="786392"/>
                      </a:cubicBezTo>
                      <a:cubicBezTo>
                        <a:pt x="905567" y="786392"/>
                        <a:pt x="248247" y="-162870"/>
                        <a:pt x="37649" y="24487"/>
                      </a:cubicBezTo>
                      <a:close/>
                    </a:path>
                  </a:pathLst>
                </a:custGeom>
                <a:solidFill>
                  <a:srgbClr val="84F4D9"/>
                </a:solidFill>
                <a:ln w="28575" cap="rnd">
                  <a:solidFill>
                    <a:srgbClr val="637AA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1" name="任意多边形: 形状 7110"/>
                <p:cNvSpPr/>
                <p:nvPr/>
              </p:nvSpPr>
              <p:spPr>
                <a:xfrm>
                  <a:off x="3612831" y="3301174"/>
                  <a:ext cx="867917" cy="761904"/>
                </a:xfrm>
                <a:custGeom>
                  <a:avLst/>
                  <a:gdLst>
                    <a:gd name="connsiteX0" fmla="*/ 867918 w 867917"/>
                    <a:gd name="connsiteY0" fmla="*/ 761905 h 761904"/>
                    <a:gd name="connsiteX1" fmla="*/ 752951 w 867917"/>
                    <a:gd name="connsiteY1" fmla="*/ 674275 h 761904"/>
                    <a:gd name="connsiteX2" fmla="*/ 639699 w 867917"/>
                    <a:gd name="connsiteY2" fmla="*/ 584454 h 761904"/>
                    <a:gd name="connsiteX3" fmla="*/ 417005 w 867917"/>
                    <a:gd name="connsiteY3" fmla="*/ 400145 h 761904"/>
                    <a:gd name="connsiteX4" fmla="*/ 201073 w 867917"/>
                    <a:gd name="connsiteY4" fmla="*/ 207740 h 761904"/>
                    <a:gd name="connsiteX5" fmla="*/ 0 w 867917"/>
                    <a:gd name="connsiteY5" fmla="*/ 0 h 761904"/>
                    <a:gd name="connsiteX6" fmla="*/ 25146 w 867917"/>
                    <a:gd name="connsiteY6" fmla="*/ 26003 h 761904"/>
                    <a:gd name="connsiteX7" fmla="*/ 50387 w 867917"/>
                    <a:gd name="connsiteY7" fmla="*/ 51816 h 761904"/>
                    <a:gd name="connsiteX8" fmla="*/ 102489 w 867917"/>
                    <a:gd name="connsiteY8" fmla="*/ 101727 h 761904"/>
                    <a:gd name="connsiteX9" fmla="*/ 155353 w 867917"/>
                    <a:gd name="connsiteY9" fmla="*/ 150876 h 761904"/>
                    <a:gd name="connsiteX10" fmla="*/ 209169 w 867917"/>
                    <a:gd name="connsiteY10" fmla="*/ 198977 h 761904"/>
                    <a:gd name="connsiteX11" fmla="*/ 427196 w 867917"/>
                    <a:gd name="connsiteY11" fmla="*/ 388334 h 761904"/>
                    <a:gd name="connsiteX12" fmla="*/ 647414 w 867917"/>
                    <a:gd name="connsiteY12" fmla="*/ 575310 h 761904"/>
                    <a:gd name="connsiteX13" fmla="*/ 867918 w 867917"/>
                    <a:gd name="connsiteY13" fmla="*/ 761905 h 7619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867917" h="761904">
                      <a:moveTo>
                        <a:pt x="867918" y="761905"/>
                      </a:moveTo>
                      <a:cubicBezTo>
                        <a:pt x="829151" y="733234"/>
                        <a:pt x="791242" y="703517"/>
                        <a:pt x="752951" y="674275"/>
                      </a:cubicBezTo>
                      <a:lnTo>
                        <a:pt x="639699" y="584454"/>
                      </a:lnTo>
                      <a:cubicBezTo>
                        <a:pt x="564452" y="524256"/>
                        <a:pt x="490442" y="462534"/>
                        <a:pt x="417005" y="400145"/>
                      </a:cubicBezTo>
                      <a:cubicBezTo>
                        <a:pt x="343853" y="337375"/>
                        <a:pt x="271463" y="273653"/>
                        <a:pt x="201073" y="207740"/>
                      </a:cubicBezTo>
                      <a:cubicBezTo>
                        <a:pt x="130778" y="141827"/>
                        <a:pt x="61246" y="74485"/>
                        <a:pt x="0" y="0"/>
                      </a:cubicBezTo>
                      <a:lnTo>
                        <a:pt x="25146" y="26003"/>
                      </a:lnTo>
                      <a:cubicBezTo>
                        <a:pt x="33528" y="34671"/>
                        <a:pt x="41529" y="43625"/>
                        <a:pt x="50387" y="51816"/>
                      </a:cubicBezTo>
                      <a:cubicBezTo>
                        <a:pt x="67818" y="68485"/>
                        <a:pt x="84773" y="85439"/>
                        <a:pt x="102489" y="101727"/>
                      </a:cubicBezTo>
                      <a:lnTo>
                        <a:pt x="155353" y="150876"/>
                      </a:lnTo>
                      <a:lnTo>
                        <a:pt x="209169" y="198977"/>
                      </a:lnTo>
                      <a:cubicBezTo>
                        <a:pt x="281368" y="262700"/>
                        <a:pt x="353854" y="325946"/>
                        <a:pt x="427196" y="388334"/>
                      </a:cubicBezTo>
                      <a:lnTo>
                        <a:pt x="647414" y="575310"/>
                      </a:lnTo>
                      <a:lnTo>
                        <a:pt x="867918" y="761905"/>
                      </a:ln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2" name="任意多边形: 形状 7111"/>
                <p:cNvSpPr/>
                <p:nvPr/>
              </p:nvSpPr>
              <p:spPr>
                <a:xfrm>
                  <a:off x="3684174" y="3585876"/>
                  <a:ext cx="287654" cy="47053"/>
                </a:xfrm>
                <a:custGeom>
                  <a:avLst/>
                  <a:gdLst>
                    <a:gd name="connsiteX0" fmla="*/ 0 w 287654"/>
                    <a:gd name="connsiteY0" fmla="*/ 0 h 47053"/>
                    <a:gd name="connsiteX1" fmla="*/ 72866 w 287654"/>
                    <a:gd name="connsiteY1" fmla="*/ 5810 h 47053"/>
                    <a:gd name="connsiteX2" fmla="*/ 145066 w 287654"/>
                    <a:gd name="connsiteY2" fmla="*/ 15907 h 47053"/>
                    <a:gd name="connsiteX3" fmla="*/ 216694 w 287654"/>
                    <a:gd name="connsiteY3" fmla="*/ 29337 h 47053"/>
                    <a:gd name="connsiteX4" fmla="*/ 287655 w 287654"/>
                    <a:gd name="connsiteY4" fmla="*/ 47054 h 47053"/>
                    <a:gd name="connsiteX5" fmla="*/ 214789 w 287654"/>
                    <a:gd name="connsiteY5" fmla="*/ 41243 h 47053"/>
                    <a:gd name="connsiteX6" fmla="*/ 142589 w 287654"/>
                    <a:gd name="connsiteY6" fmla="*/ 31147 h 47053"/>
                    <a:gd name="connsiteX7" fmla="*/ 70961 w 287654"/>
                    <a:gd name="connsiteY7" fmla="*/ 17717 h 47053"/>
                    <a:gd name="connsiteX8" fmla="*/ 0 w 287654"/>
                    <a:gd name="connsiteY8" fmla="*/ 0 h 470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7654" h="47053">
                      <a:moveTo>
                        <a:pt x="0" y="0"/>
                      </a:moveTo>
                      <a:cubicBezTo>
                        <a:pt x="24479" y="762"/>
                        <a:pt x="48768" y="3048"/>
                        <a:pt x="72866" y="5810"/>
                      </a:cubicBezTo>
                      <a:cubicBezTo>
                        <a:pt x="97060" y="8477"/>
                        <a:pt x="121063" y="12097"/>
                        <a:pt x="145066" y="15907"/>
                      </a:cubicBezTo>
                      <a:cubicBezTo>
                        <a:pt x="168973" y="20003"/>
                        <a:pt x="192977" y="24193"/>
                        <a:pt x="216694" y="29337"/>
                      </a:cubicBezTo>
                      <a:cubicBezTo>
                        <a:pt x="240506" y="34385"/>
                        <a:pt x="264223" y="39910"/>
                        <a:pt x="287655" y="47054"/>
                      </a:cubicBezTo>
                      <a:cubicBezTo>
                        <a:pt x="263176" y="46292"/>
                        <a:pt x="238887" y="44005"/>
                        <a:pt x="214789" y="41243"/>
                      </a:cubicBezTo>
                      <a:cubicBezTo>
                        <a:pt x="190595" y="38576"/>
                        <a:pt x="166592" y="34957"/>
                        <a:pt x="142589" y="31147"/>
                      </a:cubicBezTo>
                      <a:cubicBezTo>
                        <a:pt x="118681" y="27051"/>
                        <a:pt x="94678" y="22860"/>
                        <a:pt x="70961" y="17717"/>
                      </a:cubicBezTo>
                      <a:cubicBezTo>
                        <a:pt x="47149" y="12573"/>
                        <a:pt x="23431" y="7049"/>
                        <a:pt x="0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3" name="任意多边形: 形状 7112"/>
                <p:cNvSpPr/>
                <p:nvPr/>
              </p:nvSpPr>
              <p:spPr>
                <a:xfrm>
                  <a:off x="4098945" y="3591401"/>
                  <a:ext cx="30276" cy="178022"/>
                </a:xfrm>
                <a:custGeom>
                  <a:avLst/>
                  <a:gdLst>
                    <a:gd name="connsiteX0" fmla="*/ 233 w 30276"/>
                    <a:gd name="connsiteY0" fmla="*/ 0 h 178022"/>
                    <a:gd name="connsiteX1" fmla="*/ 13568 w 30276"/>
                    <a:gd name="connsiteY1" fmla="*/ 43529 h 178022"/>
                    <a:gd name="connsiteX2" fmla="*/ 22712 w 30276"/>
                    <a:gd name="connsiteY2" fmla="*/ 87725 h 178022"/>
                    <a:gd name="connsiteX3" fmla="*/ 28522 w 30276"/>
                    <a:gd name="connsiteY3" fmla="*/ 132493 h 178022"/>
                    <a:gd name="connsiteX4" fmla="*/ 30046 w 30276"/>
                    <a:gd name="connsiteY4" fmla="*/ 178022 h 178022"/>
                    <a:gd name="connsiteX5" fmla="*/ 16616 w 30276"/>
                    <a:gd name="connsiteY5" fmla="*/ 134493 h 178022"/>
                    <a:gd name="connsiteX6" fmla="*/ 7472 w 30276"/>
                    <a:gd name="connsiteY6" fmla="*/ 90202 h 178022"/>
                    <a:gd name="connsiteX7" fmla="*/ 1661 w 30276"/>
                    <a:gd name="connsiteY7" fmla="*/ 45434 h 178022"/>
                    <a:gd name="connsiteX8" fmla="*/ 233 w 30276"/>
                    <a:gd name="connsiteY8" fmla="*/ 0 h 178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0276" h="178022">
                      <a:moveTo>
                        <a:pt x="233" y="0"/>
                      </a:moveTo>
                      <a:cubicBezTo>
                        <a:pt x="5852" y="14288"/>
                        <a:pt x="10043" y="28861"/>
                        <a:pt x="13568" y="43529"/>
                      </a:cubicBezTo>
                      <a:cubicBezTo>
                        <a:pt x="17282" y="58198"/>
                        <a:pt x="20045" y="72962"/>
                        <a:pt x="22712" y="87725"/>
                      </a:cubicBezTo>
                      <a:cubicBezTo>
                        <a:pt x="25093" y="102584"/>
                        <a:pt x="27283" y="117443"/>
                        <a:pt x="28522" y="132493"/>
                      </a:cubicBezTo>
                      <a:cubicBezTo>
                        <a:pt x="29855" y="147542"/>
                        <a:pt x="30712" y="162592"/>
                        <a:pt x="30046" y="178022"/>
                      </a:cubicBezTo>
                      <a:cubicBezTo>
                        <a:pt x="24426" y="163735"/>
                        <a:pt x="20235" y="149162"/>
                        <a:pt x="16616" y="134493"/>
                      </a:cubicBezTo>
                      <a:cubicBezTo>
                        <a:pt x="12901" y="119825"/>
                        <a:pt x="10139" y="105061"/>
                        <a:pt x="7472" y="90202"/>
                      </a:cubicBezTo>
                      <a:cubicBezTo>
                        <a:pt x="5090" y="75343"/>
                        <a:pt x="2995" y="60484"/>
                        <a:pt x="1661" y="45434"/>
                      </a:cubicBezTo>
                      <a:cubicBezTo>
                        <a:pt x="423" y="30480"/>
                        <a:pt x="-434" y="15335"/>
                        <a:pt x="233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14" name="图形 7095"/>
              <p:cNvGrpSpPr/>
              <p:nvPr/>
            </p:nvGrpSpPr>
            <p:grpSpPr>
              <a:xfrm>
                <a:off x="12118" y="5161"/>
                <a:ext cx="1020" cy="1505"/>
                <a:chOff x="7694675" y="3277474"/>
                <a:chExt cx="647414" cy="955912"/>
              </a:xfrm>
            </p:grpSpPr>
            <p:sp>
              <p:nvSpPr>
                <p:cNvPr id="7115" name="任意多边形: 形状 7114"/>
                <p:cNvSpPr/>
                <p:nvPr/>
              </p:nvSpPr>
              <p:spPr>
                <a:xfrm>
                  <a:off x="7694770" y="3277474"/>
                  <a:ext cx="638785" cy="955912"/>
                </a:xfrm>
                <a:custGeom>
                  <a:avLst/>
                  <a:gdLst>
                    <a:gd name="connsiteX0" fmla="*/ 572453 w 638785"/>
                    <a:gd name="connsiteY0" fmla="*/ 12556 h 955912"/>
                    <a:gd name="connsiteX1" fmla="*/ 0 w 638785"/>
                    <a:gd name="connsiteY1" fmla="*/ 955912 h 955912"/>
                    <a:gd name="connsiteX2" fmla="*/ 378142 w 638785"/>
                    <a:gd name="connsiteY2" fmla="*/ 322404 h 955912"/>
                    <a:gd name="connsiteX3" fmla="*/ 572453 w 638785"/>
                    <a:gd name="connsiteY3" fmla="*/ 12556 h 955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38785" h="955912">
                      <a:moveTo>
                        <a:pt x="572453" y="12556"/>
                      </a:moveTo>
                      <a:cubicBezTo>
                        <a:pt x="761619" y="104949"/>
                        <a:pt x="538639" y="822753"/>
                        <a:pt x="0" y="955912"/>
                      </a:cubicBezTo>
                      <a:cubicBezTo>
                        <a:pt x="0" y="955912"/>
                        <a:pt x="329374" y="651684"/>
                        <a:pt x="378142" y="322404"/>
                      </a:cubicBezTo>
                      <a:cubicBezTo>
                        <a:pt x="426910" y="-6875"/>
                        <a:pt x="502920" y="-21448"/>
                        <a:pt x="572453" y="12556"/>
                      </a:cubicBezTo>
                      <a:close/>
                    </a:path>
                  </a:pathLst>
                </a:custGeom>
                <a:solidFill>
                  <a:srgbClr val="84F4D9"/>
                </a:solidFill>
                <a:ln w="28575" cap="rnd">
                  <a:solidFill>
                    <a:srgbClr val="637AA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6" name="任意多边形: 形状 7115"/>
                <p:cNvSpPr/>
                <p:nvPr/>
              </p:nvSpPr>
              <p:spPr>
                <a:xfrm>
                  <a:off x="7694675" y="3289839"/>
                  <a:ext cx="574357" cy="943546"/>
                </a:xfrm>
                <a:custGeom>
                  <a:avLst/>
                  <a:gdLst>
                    <a:gd name="connsiteX0" fmla="*/ 0 w 574357"/>
                    <a:gd name="connsiteY0" fmla="*/ 943547 h 943546"/>
                    <a:gd name="connsiteX1" fmla="*/ 114110 w 574357"/>
                    <a:gd name="connsiteY1" fmla="*/ 856012 h 943546"/>
                    <a:gd name="connsiteX2" fmla="*/ 219932 w 574357"/>
                    <a:gd name="connsiteY2" fmla="*/ 759047 h 943546"/>
                    <a:gd name="connsiteX3" fmla="*/ 402146 w 574357"/>
                    <a:gd name="connsiteY3" fmla="*/ 538448 h 943546"/>
                    <a:gd name="connsiteX4" fmla="*/ 473678 w 574357"/>
                    <a:gd name="connsiteY4" fmla="*/ 414718 h 943546"/>
                    <a:gd name="connsiteX5" fmla="*/ 503396 w 574357"/>
                    <a:gd name="connsiteY5" fmla="*/ 349663 h 943546"/>
                    <a:gd name="connsiteX6" fmla="*/ 516160 w 574357"/>
                    <a:gd name="connsiteY6" fmla="*/ 316230 h 943546"/>
                    <a:gd name="connsiteX7" fmla="*/ 522446 w 574357"/>
                    <a:gd name="connsiteY7" fmla="*/ 299466 h 943546"/>
                    <a:gd name="connsiteX8" fmla="*/ 527971 w 574357"/>
                    <a:gd name="connsiteY8" fmla="*/ 282416 h 943546"/>
                    <a:gd name="connsiteX9" fmla="*/ 561309 w 574357"/>
                    <a:gd name="connsiteY9" fmla="*/ 143256 h 943546"/>
                    <a:gd name="connsiteX10" fmla="*/ 566547 w 574357"/>
                    <a:gd name="connsiteY10" fmla="*/ 107728 h 943546"/>
                    <a:gd name="connsiteX11" fmla="*/ 569595 w 574357"/>
                    <a:gd name="connsiteY11" fmla="*/ 71914 h 943546"/>
                    <a:gd name="connsiteX12" fmla="*/ 571119 w 574357"/>
                    <a:gd name="connsiteY12" fmla="*/ 54007 h 943546"/>
                    <a:gd name="connsiteX13" fmla="*/ 571500 w 574357"/>
                    <a:gd name="connsiteY13" fmla="*/ 36004 h 943546"/>
                    <a:gd name="connsiteX14" fmla="*/ 572453 w 574357"/>
                    <a:gd name="connsiteY14" fmla="*/ 0 h 943546"/>
                    <a:gd name="connsiteX15" fmla="*/ 573786 w 574357"/>
                    <a:gd name="connsiteY15" fmla="*/ 36004 h 943546"/>
                    <a:gd name="connsiteX16" fmla="*/ 574358 w 574357"/>
                    <a:gd name="connsiteY16" fmla="*/ 54007 h 943546"/>
                    <a:gd name="connsiteX17" fmla="*/ 573691 w 574357"/>
                    <a:gd name="connsiteY17" fmla="*/ 72009 h 943546"/>
                    <a:gd name="connsiteX18" fmla="*/ 572357 w 574357"/>
                    <a:gd name="connsiteY18" fmla="*/ 108109 h 943546"/>
                    <a:gd name="connsiteX19" fmla="*/ 568833 w 574357"/>
                    <a:gd name="connsiteY19" fmla="*/ 144113 h 943546"/>
                    <a:gd name="connsiteX20" fmla="*/ 539306 w 574357"/>
                    <a:gd name="connsiteY20" fmla="*/ 285750 h 943546"/>
                    <a:gd name="connsiteX21" fmla="*/ 486823 w 574357"/>
                    <a:gd name="connsiteY21" fmla="*/ 420815 h 943546"/>
                    <a:gd name="connsiteX22" fmla="*/ 415004 w 574357"/>
                    <a:gd name="connsiteY22" fmla="*/ 546735 h 943546"/>
                    <a:gd name="connsiteX23" fmla="*/ 327851 w 574357"/>
                    <a:gd name="connsiteY23" fmla="*/ 662464 h 943546"/>
                    <a:gd name="connsiteX24" fmla="*/ 228219 w 574357"/>
                    <a:gd name="connsiteY24" fmla="*/ 767334 h 943546"/>
                    <a:gd name="connsiteX25" fmla="*/ 0 w 574357"/>
                    <a:gd name="connsiteY25" fmla="*/ 943547 h 9435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574357" h="943546">
                      <a:moveTo>
                        <a:pt x="0" y="943547"/>
                      </a:moveTo>
                      <a:cubicBezTo>
                        <a:pt x="39624" y="916400"/>
                        <a:pt x="77629" y="887063"/>
                        <a:pt x="114110" y="856012"/>
                      </a:cubicBezTo>
                      <a:cubicBezTo>
                        <a:pt x="150781" y="825246"/>
                        <a:pt x="186214" y="792956"/>
                        <a:pt x="219932" y="759047"/>
                      </a:cubicBezTo>
                      <a:cubicBezTo>
                        <a:pt x="287464" y="691325"/>
                        <a:pt x="349568" y="618077"/>
                        <a:pt x="402146" y="538448"/>
                      </a:cubicBezTo>
                      <a:cubicBezTo>
                        <a:pt x="428911" y="498920"/>
                        <a:pt x="452533" y="457391"/>
                        <a:pt x="473678" y="414718"/>
                      </a:cubicBezTo>
                      <a:cubicBezTo>
                        <a:pt x="484632" y="393573"/>
                        <a:pt x="493871" y="371570"/>
                        <a:pt x="503396" y="349663"/>
                      </a:cubicBezTo>
                      <a:cubicBezTo>
                        <a:pt x="507873" y="338614"/>
                        <a:pt x="511874" y="327374"/>
                        <a:pt x="516160" y="316230"/>
                      </a:cubicBezTo>
                      <a:cubicBezTo>
                        <a:pt x="518255" y="310610"/>
                        <a:pt x="520541" y="305086"/>
                        <a:pt x="522446" y="299466"/>
                      </a:cubicBezTo>
                      <a:lnTo>
                        <a:pt x="527971" y="282416"/>
                      </a:lnTo>
                      <a:cubicBezTo>
                        <a:pt x="543401" y="237268"/>
                        <a:pt x="553879" y="190500"/>
                        <a:pt x="561309" y="143256"/>
                      </a:cubicBezTo>
                      <a:lnTo>
                        <a:pt x="566547" y="107728"/>
                      </a:lnTo>
                      <a:lnTo>
                        <a:pt x="569595" y="71914"/>
                      </a:lnTo>
                      <a:lnTo>
                        <a:pt x="571119" y="54007"/>
                      </a:lnTo>
                      <a:lnTo>
                        <a:pt x="571500" y="36004"/>
                      </a:lnTo>
                      <a:lnTo>
                        <a:pt x="572453" y="0"/>
                      </a:lnTo>
                      <a:lnTo>
                        <a:pt x="573786" y="36004"/>
                      </a:lnTo>
                      <a:lnTo>
                        <a:pt x="574358" y="54007"/>
                      </a:lnTo>
                      <a:lnTo>
                        <a:pt x="573691" y="72009"/>
                      </a:lnTo>
                      <a:lnTo>
                        <a:pt x="572357" y="108109"/>
                      </a:lnTo>
                      <a:lnTo>
                        <a:pt x="568833" y="144113"/>
                      </a:lnTo>
                      <a:cubicBezTo>
                        <a:pt x="562832" y="191929"/>
                        <a:pt x="553498" y="239554"/>
                        <a:pt x="539306" y="285750"/>
                      </a:cubicBezTo>
                      <a:cubicBezTo>
                        <a:pt x="525780" y="332137"/>
                        <a:pt x="507968" y="377285"/>
                        <a:pt x="486823" y="420815"/>
                      </a:cubicBezTo>
                      <a:cubicBezTo>
                        <a:pt x="465772" y="464344"/>
                        <a:pt x="441865" y="506540"/>
                        <a:pt x="415004" y="546735"/>
                      </a:cubicBezTo>
                      <a:cubicBezTo>
                        <a:pt x="388048" y="586835"/>
                        <a:pt x="359093" y="625602"/>
                        <a:pt x="327851" y="662464"/>
                      </a:cubicBezTo>
                      <a:cubicBezTo>
                        <a:pt x="296323" y="699040"/>
                        <a:pt x="263366" y="734282"/>
                        <a:pt x="228219" y="767334"/>
                      </a:cubicBezTo>
                      <a:cubicBezTo>
                        <a:pt x="158305" y="833628"/>
                        <a:pt x="82677" y="894207"/>
                        <a:pt x="0" y="943547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7" name="任意多边形: 形状 7116"/>
                <p:cNvSpPr/>
                <p:nvPr/>
              </p:nvSpPr>
              <p:spPr>
                <a:xfrm>
                  <a:off x="8229313" y="3438810"/>
                  <a:ext cx="112776" cy="140112"/>
                </a:xfrm>
                <a:custGeom>
                  <a:avLst/>
                  <a:gdLst>
                    <a:gd name="connsiteX0" fmla="*/ 112776 w 112776"/>
                    <a:gd name="connsiteY0" fmla="*/ 0 h 140112"/>
                    <a:gd name="connsiteX1" fmla="*/ 89250 w 112776"/>
                    <a:gd name="connsiteY1" fmla="*/ 38767 h 140112"/>
                    <a:gd name="connsiteX2" fmla="*/ 62389 w 112776"/>
                    <a:gd name="connsiteY2" fmla="*/ 74867 h 140112"/>
                    <a:gd name="connsiteX3" fmla="*/ 32861 w 112776"/>
                    <a:gd name="connsiteY3" fmla="*/ 108871 h 140112"/>
                    <a:gd name="connsiteX4" fmla="*/ 0 w 112776"/>
                    <a:gd name="connsiteY4" fmla="*/ 140113 h 140112"/>
                    <a:gd name="connsiteX5" fmla="*/ 23527 w 112776"/>
                    <a:gd name="connsiteY5" fmla="*/ 101251 h 140112"/>
                    <a:gd name="connsiteX6" fmla="*/ 50388 w 112776"/>
                    <a:gd name="connsiteY6" fmla="*/ 65151 h 140112"/>
                    <a:gd name="connsiteX7" fmla="*/ 79915 w 112776"/>
                    <a:gd name="connsiteY7" fmla="*/ 31147 h 140112"/>
                    <a:gd name="connsiteX8" fmla="*/ 112776 w 112776"/>
                    <a:gd name="connsiteY8" fmla="*/ 0 h 1401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12776" h="140112">
                      <a:moveTo>
                        <a:pt x="112776" y="0"/>
                      </a:moveTo>
                      <a:cubicBezTo>
                        <a:pt x="105823" y="13716"/>
                        <a:pt x="97727" y="26384"/>
                        <a:pt x="89250" y="38767"/>
                      </a:cubicBezTo>
                      <a:cubicBezTo>
                        <a:pt x="80772" y="51245"/>
                        <a:pt x="71628" y="63151"/>
                        <a:pt x="62389" y="74867"/>
                      </a:cubicBezTo>
                      <a:cubicBezTo>
                        <a:pt x="52864" y="86487"/>
                        <a:pt x="43244" y="97917"/>
                        <a:pt x="32861" y="108871"/>
                      </a:cubicBezTo>
                      <a:cubicBezTo>
                        <a:pt x="22575" y="119825"/>
                        <a:pt x="11906" y="130492"/>
                        <a:pt x="0" y="140113"/>
                      </a:cubicBezTo>
                      <a:cubicBezTo>
                        <a:pt x="6954" y="126397"/>
                        <a:pt x="15050" y="113729"/>
                        <a:pt x="23527" y="101251"/>
                      </a:cubicBezTo>
                      <a:cubicBezTo>
                        <a:pt x="32004" y="88773"/>
                        <a:pt x="41148" y="76867"/>
                        <a:pt x="50388" y="65151"/>
                      </a:cubicBezTo>
                      <a:cubicBezTo>
                        <a:pt x="59913" y="53530"/>
                        <a:pt x="69533" y="42100"/>
                        <a:pt x="79915" y="31147"/>
                      </a:cubicBezTo>
                      <a:cubicBezTo>
                        <a:pt x="90202" y="20383"/>
                        <a:pt x="100870" y="9716"/>
                        <a:pt x="112776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8" name="任意多边形: 形状 7117"/>
                <p:cNvSpPr/>
                <p:nvPr/>
              </p:nvSpPr>
              <p:spPr>
                <a:xfrm>
                  <a:off x="8072913" y="3599878"/>
                  <a:ext cx="60960" cy="179260"/>
                </a:xfrm>
                <a:custGeom>
                  <a:avLst/>
                  <a:gdLst>
                    <a:gd name="connsiteX0" fmla="*/ 0 w 60960"/>
                    <a:gd name="connsiteY0" fmla="*/ 0 h 179260"/>
                    <a:gd name="connsiteX1" fmla="*/ 20955 w 60960"/>
                    <a:gd name="connsiteY1" fmla="*/ 42863 h 179260"/>
                    <a:gd name="connsiteX2" fmla="*/ 37815 w 60960"/>
                    <a:gd name="connsiteY2" fmla="*/ 87154 h 179260"/>
                    <a:gd name="connsiteX3" fmla="*/ 51435 w 60960"/>
                    <a:gd name="connsiteY3" fmla="*/ 132493 h 179260"/>
                    <a:gd name="connsiteX4" fmla="*/ 60960 w 60960"/>
                    <a:gd name="connsiteY4" fmla="*/ 179260 h 179260"/>
                    <a:gd name="connsiteX5" fmla="*/ 40005 w 60960"/>
                    <a:gd name="connsiteY5" fmla="*/ 136398 h 179260"/>
                    <a:gd name="connsiteX6" fmla="*/ 23146 w 60960"/>
                    <a:gd name="connsiteY6" fmla="*/ 92107 h 179260"/>
                    <a:gd name="connsiteX7" fmla="*/ 9525 w 60960"/>
                    <a:gd name="connsiteY7" fmla="*/ 46768 h 179260"/>
                    <a:gd name="connsiteX8" fmla="*/ 0 w 60960"/>
                    <a:gd name="connsiteY8" fmla="*/ 0 h 1792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60960" h="179260">
                      <a:moveTo>
                        <a:pt x="0" y="0"/>
                      </a:moveTo>
                      <a:cubicBezTo>
                        <a:pt x="8096" y="13906"/>
                        <a:pt x="14764" y="28289"/>
                        <a:pt x="20955" y="42863"/>
                      </a:cubicBezTo>
                      <a:cubicBezTo>
                        <a:pt x="27242" y="57436"/>
                        <a:pt x="32575" y="72200"/>
                        <a:pt x="37815" y="87154"/>
                      </a:cubicBezTo>
                      <a:cubicBezTo>
                        <a:pt x="42767" y="102108"/>
                        <a:pt x="47530" y="117158"/>
                        <a:pt x="51435" y="132493"/>
                      </a:cubicBezTo>
                      <a:cubicBezTo>
                        <a:pt x="55436" y="147828"/>
                        <a:pt x="58960" y="163259"/>
                        <a:pt x="60960" y="179260"/>
                      </a:cubicBezTo>
                      <a:cubicBezTo>
                        <a:pt x="52864" y="165354"/>
                        <a:pt x="46197" y="150971"/>
                        <a:pt x="40005" y="136398"/>
                      </a:cubicBezTo>
                      <a:cubicBezTo>
                        <a:pt x="33719" y="121825"/>
                        <a:pt x="28385" y="107061"/>
                        <a:pt x="23146" y="92107"/>
                      </a:cubicBezTo>
                      <a:cubicBezTo>
                        <a:pt x="18193" y="77152"/>
                        <a:pt x="13430" y="62103"/>
                        <a:pt x="9525" y="46768"/>
                      </a:cubicBezTo>
                      <a:cubicBezTo>
                        <a:pt x="5525" y="31433"/>
                        <a:pt x="2000" y="16002"/>
                        <a:pt x="0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19" name="任意多边形: 形状 7118"/>
                <p:cNvSpPr/>
                <p:nvPr/>
              </p:nvSpPr>
              <p:spPr>
                <a:xfrm>
                  <a:off x="8021383" y="3784187"/>
                  <a:ext cx="49815" cy="91344"/>
                </a:xfrm>
                <a:custGeom>
                  <a:avLst/>
                  <a:gdLst>
                    <a:gd name="connsiteX0" fmla="*/ 0 w 49815"/>
                    <a:gd name="connsiteY0" fmla="*/ 0 h 91344"/>
                    <a:gd name="connsiteX1" fmla="*/ 17716 w 49815"/>
                    <a:gd name="connsiteY1" fmla="*/ 20003 h 91344"/>
                    <a:gd name="connsiteX2" fmla="*/ 31718 w 49815"/>
                    <a:gd name="connsiteY2" fmla="*/ 42005 h 91344"/>
                    <a:gd name="connsiteX3" fmla="*/ 42672 w 49815"/>
                    <a:gd name="connsiteY3" fmla="*/ 65627 h 91344"/>
                    <a:gd name="connsiteX4" fmla="*/ 49816 w 49815"/>
                    <a:gd name="connsiteY4" fmla="*/ 91345 h 91344"/>
                    <a:gd name="connsiteX5" fmla="*/ 32099 w 49815"/>
                    <a:gd name="connsiteY5" fmla="*/ 71342 h 91344"/>
                    <a:gd name="connsiteX6" fmla="*/ 18192 w 49815"/>
                    <a:gd name="connsiteY6" fmla="*/ 49340 h 91344"/>
                    <a:gd name="connsiteX7" fmla="*/ 7239 w 49815"/>
                    <a:gd name="connsiteY7" fmla="*/ 25622 h 91344"/>
                    <a:gd name="connsiteX8" fmla="*/ 0 w 49815"/>
                    <a:gd name="connsiteY8" fmla="*/ 0 h 913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9815" h="91344">
                      <a:moveTo>
                        <a:pt x="0" y="0"/>
                      </a:moveTo>
                      <a:cubicBezTo>
                        <a:pt x="6953" y="6096"/>
                        <a:pt x="12573" y="12954"/>
                        <a:pt x="17716" y="20003"/>
                      </a:cubicBezTo>
                      <a:cubicBezTo>
                        <a:pt x="22955" y="27051"/>
                        <a:pt x="27527" y="34385"/>
                        <a:pt x="31718" y="42005"/>
                      </a:cubicBezTo>
                      <a:cubicBezTo>
                        <a:pt x="35909" y="49625"/>
                        <a:pt x="39624" y="57436"/>
                        <a:pt x="42672" y="65627"/>
                      </a:cubicBezTo>
                      <a:cubicBezTo>
                        <a:pt x="45815" y="73819"/>
                        <a:pt x="48482" y="82201"/>
                        <a:pt x="49816" y="91345"/>
                      </a:cubicBezTo>
                      <a:cubicBezTo>
                        <a:pt x="42863" y="85249"/>
                        <a:pt x="37242" y="78486"/>
                        <a:pt x="32099" y="71342"/>
                      </a:cubicBezTo>
                      <a:cubicBezTo>
                        <a:pt x="26860" y="64294"/>
                        <a:pt x="22288" y="56960"/>
                        <a:pt x="18192" y="49340"/>
                      </a:cubicBezTo>
                      <a:cubicBezTo>
                        <a:pt x="14097" y="41720"/>
                        <a:pt x="10287" y="33909"/>
                        <a:pt x="7239" y="25622"/>
                      </a:cubicBezTo>
                      <a:cubicBezTo>
                        <a:pt x="4000" y="17526"/>
                        <a:pt x="1333" y="9144"/>
                        <a:pt x="0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7120" name="图形 7095"/>
              <p:cNvGrpSpPr/>
              <p:nvPr/>
            </p:nvGrpSpPr>
            <p:grpSpPr>
              <a:xfrm>
                <a:off x="5100" y="5526"/>
                <a:ext cx="1951" cy="798"/>
                <a:chOff x="3238539" y="3508765"/>
                <a:chExt cx="1239162" cy="506681"/>
              </a:xfrm>
            </p:grpSpPr>
            <p:sp>
              <p:nvSpPr>
                <p:cNvPr id="7121" name="任意多边形: 形状 7120"/>
                <p:cNvSpPr/>
                <p:nvPr/>
              </p:nvSpPr>
              <p:spPr>
                <a:xfrm>
                  <a:off x="3238539" y="3508765"/>
                  <a:ext cx="1239162" cy="506681"/>
                </a:xfrm>
                <a:custGeom>
                  <a:avLst/>
                  <a:gdLst>
                    <a:gd name="connsiteX0" fmla="*/ 6056 w 1239162"/>
                    <a:gd name="connsiteY0" fmla="*/ 69872 h 506681"/>
                    <a:gd name="connsiteX1" fmla="*/ 1239163 w 1239162"/>
                    <a:gd name="connsiteY1" fmla="*/ 386960 h 506681"/>
                    <a:gd name="connsiteX2" fmla="*/ 416298 w 1239162"/>
                    <a:gd name="connsiteY2" fmla="*/ 169028 h 506681"/>
                    <a:gd name="connsiteX3" fmla="*/ 6056 w 1239162"/>
                    <a:gd name="connsiteY3" fmla="*/ 69872 h 5066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239162" h="506681">
                      <a:moveTo>
                        <a:pt x="6056" y="69872"/>
                      </a:moveTo>
                      <a:cubicBezTo>
                        <a:pt x="-75668" y="298663"/>
                        <a:pt x="687189" y="711286"/>
                        <a:pt x="1239163" y="386960"/>
                      </a:cubicBezTo>
                      <a:cubicBezTo>
                        <a:pt x="1239163" y="386960"/>
                        <a:pt x="722051" y="401438"/>
                        <a:pt x="416298" y="169028"/>
                      </a:cubicBezTo>
                      <a:cubicBezTo>
                        <a:pt x="110546" y="-63382"/>
                        <a:pt x="36060" y="-14233"/>
                        <a:pt x="6056" y="69872"/>
                      </a:cubicBezTo>
                      <a:close/>
                    </a:path>
                  </a:pathLst>
                </a:custGeom>
                <a:solidFill>
                  <a:srgbClr val="84F4D9"/>
                </a:solidFill>
                <a:ln w="28575" cap="rnd">
                  <a:solidFill>
                    <a:srgbClr val="637AAA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2" name="任意多边形: 形状 7121"/>
                <p:cNvSpPr/>
                <p:nvPr/>
              </p:nvSpPr>
              <p:spPr>
                <a:xfrm>
                  <a:off x="3244500" y="3578828"/>
                  <a:ext cx="1233201" cy="354912"/>
                </a:xfrm>
                <a:custGeom>
                  <a:avLst/>
                  <a:gdLst>
                    <a:gd name="connsiteX0" fmla="*/ 1233202 w 1233201"/>
                    <a:gd name="connsiteY0" fmla="*/ 316897 h 354912"/>
                    <a:gd name="connsiteX1" fmla="*/ 902875 w 1233201"/>
                    <a:gd name="connsiteY1" fmla="*/ 354711 h 354912"/>
                    <a:gd name="connsiteX2" fmla="*/ 736187 w 1233201"/>
                    <a:gd name="connsiteY2" fmla="*/ 348234 h 354912"/>
                    <a:gd name="connsiteX3" fmla="*/ 571119 w 1233201"/>
                    <a:gd name="connsiteY3" fmla="*/ 322993 h 354912"/>
                    <a:gd name="connsiteX4" fmla="*/ 410528 w 1233201"/>
                    <a:gd name="connsiteY4" fmla="*/ 277082 h 354912"/>
                    <a:gd name="connsiteX5" fmla="*/ 332994 w 1233201"/>
                    <a:gd name="connsiteY5" fmla="*/ 245840 h 354912"/>
                    <a:gd name="connsiteX6" fmla="*/ 295275 w 1233201"/>
                    <a:gd name="connsiteY6" fmla="*/ 227743 h 354912"/>
                    <a:gd name="connsiteX7" fmla="*/ 276606 w 1233201"/>
                    <a:gd name="connsiteY7" fmla="*/ 218408 h 354912"/>
                    <a:gd name="connsiteX8" fmla="*/ 258413 w 1233201"/>
                    <a:gd name="connsiteY8" fmla="*/ 208217 h 354912"/>
                    <a:gd name="connsiteX9" fmla="*/ 119729 w 1233201"/>
                    <a:gd name="connsiteY9" fmla="*/ 115538 h 354912"/>
                    <a:gd name="connsiteX10" fmla="*/ 87725 w 1233201"/>
                    <a:gd name="connsiteY10" fmla="*/ 88773 h 354912"/>
                    <a:gd name="connsiteX11" fmla="*/ 57436 w 1233201"/>
                    <a:gd name="connsiteY11" fmla="*/ 60198 h 354912"/>
                    <a:gd name="connsiteX12" fmla="*/ 42291 w 1233201"/>
                    <a:gd name="connsiteY12" fmla="*/ 45911 h 354912"/>
                    <a:gd name="connsiteX13" fmla="*/ 28099 w 1233201"/>
                    <a:gd name="connsiteY13" fmla="*/ 30671 h 354912"/>
                    <a:gd name="connsiteX14" fmla="*/ 0 w 1233201"/>
                    <a:gd name="connsiteY14" fmla="*/ 0 h 354912"/>
                    <a:gd name="connsiteX15" fmla="*/ 29718 w 1233201"/>
                    <a:gd name="connsiteY15" fmla="*/ 29051 h 354912"/>
                    <a:gd name="connsiteX16" fmla="*/ 44482 w 1233201"/>
                    <a:gd name="connsiteY16" fmla="*/ 43625 h 354912"/>
                    <a:gd name="connsiteX17" fmla="*/ 60103 w 1233201"/>
                    <a:gd name="connsiteY17" fmla="*/ 57245 h 354912"/>
                    <a:gd name="connsiteX18" fmla="*/ 91440 w 1233201"/>
                    <a:gd name="connsiteY18" fmla="*/ 84392 h 354912"/>
                    <a:gd name="connsiteX19" fmla="*/ 124301 w 1233201"/>
                    <a:gd name="connsiteY19" fmla="*/ 109633 h 354912"/>
                    <a:gd name="connsiteX20" fmla="*/ 263938 w 1233201"/>
                    <a:gd name="connsiteY20" fmla="*/ 197834 h 354912"/>
                    <a:gd name="connsiteX21" fmla="*/ 282226 w 1233201"/>
                    <a:gd name="connsiteY21" fmla="*/ 207454 h 354912"/>
                    <a:gd name="connsiteX22" fmla="*/ 300895 w 1233201"/>
                    <a:gd name="connsiteY22" fmla="*/ 216217 h 354912"/>
                    <a:gd name="connsiteX23" fmla="*/ 338328 w 1233201"/>
                    <a:gd name="connsiteY23" fmla="*/ 233553 h 354912"/>
                    <a:gd name="connsiteX24" fmla="*/ 415290 w 1233201"/>
                    <a:gd name="connsiteY24" fmla="*/ 263366 h 354912"/>
                    <a:gd name="connsiteX25" fmla="*/ 574262 w 1233201"/>
                    <a:gd name="connsiteY25" fmla="*/ 307943 h 354912"/>
                    <a:gd name="connsiteX26" fmla="*/ 902780 w 1233201"/>
                    <a:gd name="connsiteY26" fmla="*/ 342900 h 354912"/>
                    <a:gd name="connsiteX27" fmla="*/ 1068419 w 1233201"/>
                    <a:gd name="connsiteY27" fmla="*/ 337280 h 354912"/>
                    <a:gd name="connsiteX28" fmla="*/ 1233202 w 1233201"/>
                    <a:gd name="connsiteY28" fmla="*/ 316897 h 354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33201" h="354912">
                      <a:moveTo>
                        <a:pt x="1233202" y="316897"/>
                      </a:moveTo>
                      <a:cubicBezTo>
                        <a:pt x="1125188" y="342329"/>
                        <a:pt x="1013936" y="353092"/>
                        <a:pt x="902875" y="354711"/>
                      </a:cubicBezTo>
                      <a:cubicBezTo>
                        <a:pt x="847249" y="355664"/>
                        <a:pt x="791623" y="353187"/>
                        <a:pt x="736187" y="348234"/>
                      </a:cubicBezTo>
                      <a:cubicBezTo>
                        <a:pt x="680752" y="342995"/>
                        <a:pt x="625697" y="334423"/>
                        <a:pt x="571119" y="322993"/>
                      </a:cubicBezTo>
                      <a:cubicBezTo>
                        <a:pt x="516636" y="311563"/>
                        <a:pt x="462915" y="296037"/>
                        <a:pt x="410528" y="277082"/>
                      </a:cubicBezTo>
                      <a:cubicBezTo>
                        <a:pt x="384143" y="267938"/>
                        <a:pt x="358616" y="256794"/>
                        <a:pt x="332994" y="245840"/>
                      </a:cubicBezTo>
                      <a:cubicBezTo>
                        <a:pt x="320326" y="240125"/>
                        <a:pt x="307848" y="233744"/>
                        <a:pt x="295275" y="227743"/>
                      </a:cubicBezTo>
                      <a:cubicBezTo>
                        <a:pt x="289084" y="224600"/>
                        <a:pt x="282702" y="221647"/>
                        <a:pt x="276606" y="218408"/>
                      </a:cubicBezTo>
                      <a:lnTo>
                        <a:pt x="258413" y="208217"/>
                      </a:lnTo>
                      <a:cubicBezTo>
                        <a:pt x="209360" y="181642"/>
                        <a:pt x="163259" y="150019"/>
                        <a:pt x="119729" y="115538"/>
                      </a:cubicBezTo>
                      <a:lnTo>
                        <a:pt x="87725" y="88773"/>
                      </a:lnTo>
                      <a:lnTo>
                        <a:pt x="57436" y="60198"/>
                      </a:lnTo>
                      <a:lnTo>
                        <a:pt x="42291" y="45911"/>
                      </a:lnTo>
                      <a:lnTo>
                        <a:pt x="28099" y="30671"/>
                      </a:lnTo>
                      <a:lnTo>
                        <a:pt x="0" y="0"/>
                      </a:lnTo>
                      <a:lnTo>
                        <a:pt x="29718" y="29051"/>
                      </a:lnTo>
                      <a:lnTo>
                        <a:pt x="44482" y="43625"/>
                      </a:lnTo>
                      <a:lnTo>
                        <a:pt x="60103" y="57245"/>
                      </a:lnTo>
                      <a:lnTo>
                        <a:pt x="91440" y="84392"/>
                      </a:lnTo>
                      <a:lnTo>
                        <a:pt x="124301" y="109633"/>
                      </a:lnTo>
                      <a:cubicBezTo>
                        <a:pt x="168402" y="142685"/>
                        <a:pt x="214789" y="172879"/>
                        <a:pt x="263938" y="197834"/>
                      </a:cubicBezTo>
                      <a:lnTo>
                        <a:pt x="282226" y="207454"/>
                      </a:lnTo>
                      <a:cubicBezTo>
                        <a:pt x="288322" y="210598"/>
                        <a:pt x="294704" y="213265"/>
                        <a:pt x="300895" y="216217"/>
                      </a:cubicBezTo>
                      <a:cubicBezTo>
                        <a:pt x="313373" y="221933"/>
                        <a:pt x="325755" y="228124"/>
                        <a:pt x="338328" y="233553"/>
                      </a:cubicBezTo>
                      <a:cubicBezTo>
                        <a:pt x="363855" y="244031"/>
                        <a:pt x="389192" y="254699"/>
                        <a:pt x="415290" y="263366"/>
                      </a:cubicBezTo>
                      <a:cubicBezTo>
                        <a:pt x="467201" y="281654"/>
                        <a:pt x="520256" y="296894"/>
                        <a:pt x="574262" y="307943"/>
                      </a:cubicBezTo>
                      <a:cubicBezTo>
                        <a:pt x="681990" y="331375"/>
                        <a:pt x="792385" y="341662"/>
                        <a:pt x="902780" y="342900"/>
                      </a:cubicBezTo>
                      <a:cubicBezTo>
                        <a:pt x="958025" y="343567"/>
                        <a:pt x="1013270" y="341567"/>
                        <a:pt x="1068419" y="337280"/>
                      </a:cubicBezTo>
                      <a:cubicBezTo>
                        <a:pt x="1123664" y="333185"/>
                        <a:pt x="1178624" y="326708"/>
                        <a:pt x="1233202" y="316897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3" name="任意多边形: 形状 7122"/>
                <p:cNvSpPr/>
                <p:nvPr/>
              </p:nvSpPr>
              <p:spPr>
                <a:xfrm>
                  <a:off x="3302793" y="3761223"/>
                  <a:ext cx="206216" cy="26049"/>
                </a:xfrm>
                <a:custGeom>
                  <a:avLst/>
                  <a:gdLst>
                    <a:gd name="connsiteX0" fmla="*/ 0 w 206216"/>
                    <a:gd name="connsiteY0" fmla="*/ 675 h 26049"/>
                    <a:gd name="connsiteX1" fmla="*/ 52292 w 206216"/>
                    <a:gd name="connsiteY1" fmla="*/ 866 h 26049"/>
                    <a:gd name="connsiteX2" fmla="*/ 104013 w 206216"/>
                    <a:gd name="connsiteY2" fmla="*/ 5342 h 26049"/>
                    <a:gd name="connsiteX3" fmla="*/ 155353 w 206216"/>
                    <a:gd name="connsiteY3" fmla="*/ 13153 h 26049"/>
                    <a:gd name="connsiteX4" fmla="*/ 206216 w 206216"/>
                    <a:gd name="connsiteY4" fmla="*/ 25345 h 26049"/>
                    <a:gd name="connsiteX5" fmla="*/ 153924 w 206216"/>
                    <a:gd name="connsiteY5" fmla="*/ 25154 h 26049"/>
                    <a:gd name="connsiteX6" fmla="*/ 102203 w 206216"/>
                    <a:gd name="connsiteY6" fmla="*/ 20678 h 26049"/>
                    <a:gd name="connsiteX7" fmla="*/ 50864 w 206216"/>
                    <a:gd name="connsiteY7" fmla="*/ 12772 h 26049"/>
                    <a:gd name="connsiteX8" fmla="*/ 0 w 206216"/>
                    <a:gd name="connsiteY8" fmla="*/ 675 h 260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06216" h="26049">
                      <a:moveTo>
                        <a:pt x="0" y="675"/>
                      </a:moveTo>
                      <a:cubicBezTo>
                        <a:pt x="17526" y="-468"/>
                        <a:pt x="34957" y="8"/>
                        <a:pt x="52292" y="866"/>
                      </a:cubicBezTo>
                      <a:cubicBezTo>
                        <a:pt x="69628" y="1723"/>
                        <a:pt x="86868" y="3437"/>
                        <a:pt x="104013" y="5342"/>
                      </a:cubicBezTo>
                      <a:cubicBezTo>
                        <a:pt x="121158" y="7533"/>
                        <a:pt x="138303" y="9914"/>
                        <a:pt x="155353" y="13153"/>
                      </a:cubicBezTo>
                      <a:cubicBezTo>
                        <a:pt x="172403" y="16296"/>
                        <a:pt x="189357" y="20011"/>
                        <a:pt x="206216" y="25345"/>
                      </a:cubicBezTo>
                      <a:cubicBezTo>
                        <a:pt x="188690" y="26488"/>
                        <a:pt x="171260" y="26107"/>
                        <a:pt x="153924" y="25154"/>
                      </a:cubicBezTo>
                      <a:cubicBezTo>
                        <a:pt x="136589" y="24297"/>
                        <a:pt x="119348" y="22582"/>
                        <a:pt x="102203" y="20678"/>
                      </a:cubicBezTo>
                      <a:cubicBezTo>
                        <a:pt x="85058" y="18487"/>
                        <a:pt x="67913" y="16106"/>
                        <a:pt x="50864" y="12772"/>
                      </a:cubicBezTo>
                      <a:cubicBezTo>
                        <a:pt x="33719" y="9628"/>
                        <a:pt x="16764" y="5914"/>
                        <a:pt x="0" y="675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4" name="任意多边形: 形状 7123"/>
                <p:cNvSpPr/>
                <p:nvPr/>
              </p:nvSpPr>
              <p:spPr>
                <a:xfrm>
                  <a:off x="3654837" y="3677697"/>
                  <a:ext cx="94107" cy="197167"/>
                </a:xfrm>
                <a:custGeom>
                  <a:avLst/>
                  <a:gdLst>
                    <a:gd name="connsiteX0" fmla="*/ 0 w 94107"/>
                    <a:gd name="connsiteY0" fmla="*/ 0 h 197167"/>
                    <a:gd name="connsiteX1" fmla="*/ 28956 w 94107"/>
                    <a:gd name="connsiteY1" fmla="*/ 46672 h 197167"/>
                    <a:gd name="connsiteX2" fmla="*/ 54007 w 94107"/>
                    <a:gd name="connsiteY2" fmla="*/ 95250 h 197167"/>
                    <a:gd name="connsiteX3" fmla="*/ 76009 w 94107"/>
                    <a:gd name="connsiteY3" fmla="*/ 145256 h 197167"/>
                    <a:gd name="connsiteX4" fmla="*/ 94107 w 94107"/>
                    <a:gd name="connsiteY4" fmla="*/ 197167 h 197167"/>
                    <a:gd name="connsiteX5" fmla="*/ 65151 w 94107"/>
                    <a:gd name="connsiteY5" fmla="*/ 150495 h 197167"/>
                    <a:gd name="connsiteX6" fmla="*/ 40100 w 94107"/>
                    <a:gd name="connsiteY6" fmla="*/ 101917 h 197167"/>
                    <a:gd name="connsiteX7" fmla="*/ 18098 w 94107"/>
                    <a:gd name="connsiteY7" fmla="*/ 51911 h 197167"/>
                    <a:gd name="connsiteX8" fmla="*/ 0 w 94107"/>
                    <a:gd name="connsiteY8" fmla="*/ 0 h 1971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4107" h="197167">
                      <a:moveTo>
                        <a:pt x="0" y="0"/>
                      </a:moveTo>
                      <a:cubicBezTo>
                        <a:pt x="10763" y="15050"/>
                        <a:pt x="20098" y="30766"/>
                        <a:pt x="28956" y="46672"/>
                      </a:cubicBezTo>
                      <a:cubicBezTo>
                        <a:pt x="37909" y="62579"/>
                        <a:pt x="46006" y="78867"/>
                        <a:pt x="54007" y="95250"/>
                      </a:cubicBezTo>
                      <a:cubicBezTo>
                        <a:pt x="61722" y="111728"/>
                        <a:pt x="69247" y="128302"/>
                        <a:pt x="76009" y="145256"/>
                      </a:cubicBezTo>
                      <a:cubicBezTo>
                        <a:pt x="82868" y="162211"/>
                        <a:pt x="89154" y="179356"/>
                        <a:pt x="94107" y="197167"/>
                      </a:cubicBezTo>
                      <a:cubicBezTo>
                        <a:pt x="83344" y="182118"/>
                        <a:pt x="74009" y="166402"/>
                        <a:pt x="65151" y="150495"/>
                      </a:cubicBezTo>
                      <a:cubicBezTo>
                        <a:pt x="56198" y="134588"/>
                        <a:pt x="48101" y="118300"/>
                        <a:pt x="40100" y="101917"/>
                      </a:cubicBezTo>
                      <a:cubicBezTo>
                        <a:pt x="32385" y="85439"/>
                        <a:pt x="24860" y="68866"/>
                        <a:pt x="18098" y="51911"/>
                      </a:cubicBezTo>
                      <a:cubicBezTo>
                        <a:pt x="11240" y="34957"/>
                        <a:pt x="4953" y="17812"/>
                        <a:pt x="0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7125" name="任意多边形: 形状 7124"/>
                <p:cNvSpPr/>
                <p:nvPr/>
              </p:nvSpPr>
              <p:spPr>
                <a:xfrm>
                  <a:off x="3845835" y="3788283"/>
                  <a:ext cx="32722" cy="115633"/>
                </a:xfrm>
                <a:custGeom>
                  <a:avLst/>
                  <a:gdLst>
                    <a:gd name="connsiteX0" fmla="*/ 73 w 32722"/>
                    <a:gd name="connsiteY0" fmla="*/ 0 h 115633"/>
                    <a:gd name="connsiteX1" fmla="*/ 13980 w 32722"/>
                    <a:gd name="connsiteY1" fmla="*/ 27242 h 115633"/>
                    <a:gd name="connsiteX2" fmla="*/ 23791 w 32722"/>
                    <a:gd name="connsiteY2" fmla="*/ 55721 h 115633"/>
                    <a:gd name="connsiteX3" fmla="*/ 30268 w 32722"/>
                    <a:gd name="connsiteY3" fmla="*/ 85058 h 115633"/>
                    <a:gd name="connsiteX4" fmla="*/ 32649 w 32722"/>
                    <a:gd name="connsiteY4" fmla="*/ 115633 h 115633"/>
                    <a:gd name="connsiteX5" fmla="*/ 18742 w 32722"/>
                    <a:gd name="connsiteY5" fmla="*/ 88392 h 115633"/>
                    <a:gd name="connsiteX6" fmla="*/ 9027 w 32722"/>
                    <a:gd name="connsiteY6" fmla="*/ 59912 h 115633"/>
                    <a:gd name="connsiteX7" fmla="*/ 2550 w 32722"/>
                    <a:gd name="connsiteY7" fmla="*/ 30575 h 115633"/>
                    <a:gd name="connsiteX8" fmla="*/ 73 w 32722"/>
                    <a:gd name="connsiteY8" fmla="*/ 0 h 115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32722" h="115633">
                      <a:moveTo>
                        <a:pt x="73" y="0"/>
                      </a:moveTo>
                      <a:cubicBezTo>
                        <a:pt x="5884" y="8763"/>
                        <a:pt x="10170" y="18002"/>
                        <a:pt x="13980" y="27242"/>
                      </a:cubicBezTo>
                      <a:cubicBezTo>
                        <a:pt x="17885" y="36576"/>
                        <a:pt x="21028" y="46101"/>
                        <a:pt x="23791" y="55721"/>
                      </a:cubicBezTo>
                      <a:cubicBezTo>
                        <a:pt x="26458" y="65342"/>
                        <a:pt x="28744" y="75152"/>
                        <a:pt x="30268" y="85058"/>
                      </a:cubicBezTo>
                      <a:cubicBezTo>
                        <a:pt x="31887" y="94964"/>
                        <a:pt x="33030" y="105061"/>
                        <a:pt x="32649" y="115633"/>
                      </a:cubicBezTo>
                      <a:cubicBezTo>
                        <a:pt x="26839" y="106871"/>
                        <a:pt x="22552" y="97726"/>
                        <a:pt x="18742" y="88392"/>
                      </a:cubicBezTo>
                      <a:cubicBezTo>
                        <a:pt x="14837" y="79058"/>
                        <a:pt x="11694" y="69533"/>
                        <a:pt x="9027" y="59912"/>
                      </a:cubicBezTo>
                      <a:cubicBezTo>
                        <a:pt x="6360" y="50292"/>
                        <a:pt x="4074" y="40481"/>
                        <a:pt x="2550" y="30575"/>
                      </a:cubicBezTo>
                      <a:cubicBezTo>
                        <a:pt x="835" y="20574"/>
                        <a:pt x="-308" y="10478"/>
                        <a:pt x="73" y="0"/>
                      </a:cubicBezTo>
                      <a:close/>
                    </a:path>
                  </a:pathLst>
                </a:custGeom>
                <a:solidFill>
                  <a:srgbClr val="49A8C9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233" name="文本框 2232"/>
            <p:cNvSpPr txBox="1"/>
            <p:nvPr/>
          </p:nvSpPr>
          <p:spPr>
            <a:xfrm>
              <a:off x="6842" y="4123"/>
              <a:ext cx="5559" cy="1598"/>
            </a:xfrm>
            <a:prstGeom prst="rect">
              <a:avLst/>
            </a:prstGeom>
            <a:noFill/>
          </p:spPr>
          <p:txBody>
            <a:bodyPr wrap="square" rtlCol="0" anchor="ctr" anchorCtr="0">
              <a:noAutofit/>
            </a:bodyPr>
            <a:lstStyle/>
            <a:p>
              <a:pPr algn="ctr"/>
              <a:r>
                <a:rPr sz="2800" b="1">
                  <a:ln w="12700">
                    <a:noFill/>
                  </a:ln>
                  <a:solidFill>
                    <a:srgbClr val="FF0000"/>
                  </a:solidFill>
                  <a:latin typeface="汉仪晴空体简" panose="00020600040101010101" charset="-122"/>
                  <a:ea typeface="汉仪晴空体简" panose="00020600040101010101" charset="-122"/>
                </a:rPr>
                <a:t>我们怎样才能很快地回答出这个问题呢?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4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蓝色科技风边框" descr="7b0a202020202274657874626f78223a20227b5c2263617465676f72795f69645c223a31303531332c5c2269645c223a32303334313334307d220a7d0a"/>
          <p:cNvGrpSpPr/>
          <p:nvPr/>
        </p:nvGrpSpPr>
        <p:grpSpPr>
          <a:xfrm>
            <a:off x="3228975" y="3726180"/>
            <a:ext cx="5372100" cy="1652905"/>
            <a:chOff x="2653" y="2711"/>
            <a:chExt cx="8460" cy="3780"/>
          </a:xfrm>
        </p:grpSpPr>
        <p:pic>
          <p:nvPicPr>
            <p:cNvPr id="6" name="图片 5" descr="C:\Users\juziuu\Desktop\非模\文本框\已提交\文本框8.31（一橙）\新版文本框\蓝色科技边框.svg蓝色科技边框"/>
            <p:cNvPicPr>
              <a:picLocks noChangeAspect="1"/>
            </p:cNvPicPr>
            <p:nvPr/>
          </p:nvPicPr>
          <p:blipFill>
            <a:blip r:embed="rId3" cstate="print">
              <a:extLst>
                <a:ext uri="{96DAC541-7B7A-43D3-8B79-37D633B846F1}">
                  <asvg:svgBlip xmlns="" xmlns:asvg="http://schemas.microsoft.com/office/drawing/2016/SVG/main" r:embed="rId4"/>
                </a:ext>
              </a:extLst>
            </a:blip>
            <a:srcRect/>
            <a:stretch>
              <a:fillRect/>
            </a:stretch>
          </p:blipFill>
          <p:spPr>
            <a:xfrm>
              <a:off x="2653" y="2711"/>
              <a:ext cx="8460" cy="3780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4002" y="4070"/>
              <a:ext cx="5573" cy="13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 sz="3200">
                  <a:solidFill>
                    <a:schemeClr val="bg1"/>
                  </a:solidFill>
                  <a:latin typeface="汉仪字酷堂邓氏小楷W" panose="00020600040101010101" charset="-122"/>
                  <a:ea typeface="汉仪字酷堂邓氏小楷W" panose="00020600040101010101" charset="-122"/>
                </a:rPr>
                <a:t>运用估算解决问题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2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 descr="7b0a202020202274657874626f78223a20227b5c2263617465676f72795f69645c223a31303531332c5c2269645c223a32303334323238327d220a7d0a"/>
          <p:cNvGrpSpPr/>
          <p:nvPr/>
        </p:nvGrpSpPr>
        <p:grpSpPr>
          <a:xfrm>
            <a:off x="2921000" y="1138555"/>
            <a:ext cx="6007735" cy="1905000"/>
            <a:chOff x="5540" y="3376"/>
            <a:chExt cx="8258" cy="4179"/>
          </a:xfrm>
        </p:grpSpPr>
        <p:grpSp>
          <p:nvGrpSpPr>
            <p:cNvPr id="5478" name="组合 5477"/>
            <p:cNvGrpSpPr/>
            <p:nvPr/>
          </p:nvGrpSpPr>
          <p:grpSpPr>
            <a:xfrm>
              <a:off x="5540" y="3376"/>
              <a:ext cx="8258" cy="4179"/>
              <a:chOff x="3546759" y="2143559"/>
              <a:chExt cx="5244004" cy="2653866"/>
            </a:xfrm>
          </p:grpSpPr>
          <p:sp>
            <p:nvSpPr>
              <p:cNvPr id="5368" name="图形 5366"/>
              <p:cNvSpPr/>
              <p:nvPr/>
            </p:nvSpPr>
            <p:spPr>
              <a:xfrm>
                <a:off x="3546759" y="2143559"/>
                <a:ext cx="5097616" cy="2566553"/>
              </a:xfrm>
              <a:custGeom>
                <a:avLst/>
                <a:gdLst>
                  <a:gd name="connsiteX0" fmla="*/ 5097616 w 5097616"/>
                  <a:gd name="connsiteY0" fmla="*/ 1510501 h 2566553"/>
                  <a:gd name="connsiteX1" fmla="*/ 4991145 w 5097616"/>
                  <a:gd name="connsiteY1" fmla="*/ 1126167 h 2566553"/>
                  <a:gd name="connsiteX2" fmla="*/ 5006727 w 5097616"/>
                  <a:gd name="connsiteY2" fmla="*/ 985072 h 2566553"/>
                  <a:gd name="connsiteX3" fmla="*/ 4373095 w 5097616"/>
                  <a:gd name="connsiteY3" fmla="*/ 341919 h 2566553"/>
                  <a:gd name="connsiteX4" fmla="*/ 3948943 w 5097616"/>
                  <a:gd name="connsiteY4" fmla="*/ 122918 h 2566553"/>
                  <a:gd name="connsiteX5" fmla="*/ 3627799 w 5097616"/>
                  <a:gd name="connsiteY5" fmla="*/ 233717 h 2566553"/>
                  <a:gd name="connsiteX6" fmla="*/ 3214900 w 5097616"/>
                  <a:gd name="connsiteY6" fmla="*/ 73577 h 2566553"/>
                  <a:gd name="connsiteX7" fmla="*/ 2832298 w 5097616"/>
                  <a:gd name="connsiteY7" fmla="*/ 207748 h 2566553"/>
                  <a:gd name="connsiteX8" fmla="*/ 2331971 w 5097616"/>
                  <a:gd name="connsiteY8" fmla="*/ 0 h 2566553"/>
                  <a:gd name="connsiteX9" fmla="*/ 1894835 w 5097616"/>
                  <a:gd name="connsiteY9" fmla="*/ 152349 h 2566553"/>
                  <a:gd name="connsiteX10" fmla="*/ 1667178 w 5097616"/>
                  <a:gd name="connsiteY10" fmla="*/ 105605 h 2566553"/>
                  <a:gd name="connsiteX11" fmla="*/ 1315737 w 5097616"/>
                  <a:gd name="connsiteY11" fmla="*/ 224195 h 2566553"/>
                  <a:gd name="connsiteX12" fmla="*/ 1087214 w 5097616"/>
                  <a:gd name="connsiteY12" fmla="*/ 166198 h 2566553"/>
                  <a:gd name="connsiteX13" fmla="*/ 673450 w 5097616"/>
                  <a:gd name="connsiteY13" fmla="*/ 405109 h 2566553"/>
                  <a:gd name="connsiteX14" fmla="*/ 0 w 5097616"/>
                  <a:gd name="connsiteY14" fmla="*/ 1192820 h 2566553"/>
                  <a:gd name="connsiteX15" fmla="*/ 217270 w 5097616"/>
                  <a:gd name="connsiteY15" fmla="*/ 1739890 h 2566553"/>
                  <a:gd name="connsiteX16" fmla="*/ 650078 w 5097616"/>
                  <a:gd name="connsiteY16" fmla="*/ 2290422 h 2566553"/>
                  <a:gd name="connsiteX17" fmla="*/ 1009309 w 5097616"/>
                  <a:gd name="connsiteY17" fmla="*/ 2487782 h 2566553"/>
                  <a:gd name="connsiteX18" fmla="*/ 1234369 w 5097616"/>
                  <a:gd name="connsiteY18" fmla="*/ 2451427 h 2566553"/>
                  <a:gd name="connsiteX19" fmla="*/ 1563304 w 5097616"/>
                  <a:gd name="connsiteY19" fmla="*/ 2499036 h 2566553"/>
                  <a:gd name="connsiteX20" fmla="*/ 1751142 w 5097616"/>
                  <a:gd name="connsiteY20" fmla="*/ 2483454 h 2566553"/>
                  <a:gd name="connsiteX21" fmla="*/ 2083539 w 5097616"/>
                  <a:gd name="connsiteY21" fmla="*/ 2566554 h 2566553"/>
                  <a:gd name="connsiteX22" fmla="*/ 2500766 w 5097616"/>
                  <a:gd name="connsiteY22" fmla="*/ 2429786 h 2566553"/>
                  <a:gd name="connsiteX23" fmla="*/ 2886831 w 5097616"/>
                  <a:gd name="connsiteY23" fmla="*/ 2499036 h 2566553"/>
                  <a:gd name="connsiteX24" fmla="*/ 3310983 w 5097616"/>
                  <a:gd name="connsiteY24" fmla="*/ 2415071 h 2566553"/>
                  <a:gd name="connsiteX25" fmla="*/ 3600965 w 5097616"/>
                  <a:gd name="connsiteY25" fmla="*/ 2492976 h 2566553"/>
                  <a:gd name="connsiteX26" fmla="*/ 3932496 w 5097616"/>
                  <a:gd name="connsiteY26" fmla="*/ 2389102 h 2566553"/>
                  <a:gd name="connsiteX27" fmla="*/ 4161019 w 5097616"/>
                  <a:gd name="connsiteY27" fmla="*/ 2440173 h 2566553"/>
                  <a:gd name="connsiteX28" fmla="*/ 4594693 w 5097616"/>
                  <a:gd name="connsiteY28" fmla="*/ 2215979 h 2566553"/>
                  <a:gd name="connsiteX29" fmla="*/ 5097616 w 5097616"/>
                  <a:gd name="connsiteY29" fmla="*/ 1510501 h 256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097616" h="2566553">
                    <a:moveTo>
                      <a:pt x="5097616" y="1510501"/>
                    </a:moveTo>
                    <a:cubicBezTo>
                      <a:pt x="5097616" y="1370271"/>
                      <a:pt x="5058664" y="1238698"/>
                      <a:pt x="4991145" y="1126167"/>
                    </a:cubicBezTo>
                    <a:cubicBezTo>
                      <a:pt x="5001533" y="1080290"/>
                      <a:pt x="5006727" y="1033546"/>
                      <a:pt x="5006727" y="985072"/>
                    </a:cubicBezTo>
                    <a:cubicBezTo>
                      <a:pt x="5006727" y="632766"/>
                      <a:pt x="4723670" y="347112"/>
                      <a:pt x="4373095" y="341919"/>
                    </a:cubicBezTo>
                    <a:cubicBezTo>
                      <a:pt x="4278743" y="209479"/>
                      <a:pt x="4123797" y="122918"/>
                      <a:pt x="3948943" y="122918"/>
                    </a:cubicBezTo>
                    <a:cubicBezTo>
                      <a:pt x="3827757" y="122918"/>
                      <a:pt x="3716092" y="164467"/>
                      <a:pt x="3627799" y="233717"/>
                    </a:cubicBezTo>
                    <a:cubicBezTo>
                      <a:pt x="3518731" y="134171"/>
                      <a:pt x="3374173" y="73577"/>
                      <a:pt x="3214900" y="73577"/>
                    </a:cubicBezTo>
                    <a:cubicBezTo>
                      <a:pt x="3070342" y="73577"/>
                      <a:pt x="2937037" y="123783"/>
                      <a:pt x="2832298" y="207748"/>
                    </a:cubicBezTo>
                    <a:cubicBezTo>
                      <a:pt x="2704186" y="79637"/>
                      <a:pt x="2527600" y="0"/>
                      <a:pt x="2331971" y="0"/>
                    </a:cubicBezTo>
                    <a:cubicBezTo>
                      <a:pt x="2166638" y="0"/>
                      <a:pt x="2015155" y="57131"/>
                      <a:pt x="1894835" y="152349"/>
                    </a:cubicBezTo>
                    <a:cubicBezTo>
                      <a:pt x="1824720" y="122052"/>
                      <a:pt x="1747680" y="105605"/>
                      <a:pt x="1667178" y="105605"/>
                    </a:cubicBezTo>
                    <a:cubicBezTo>
                      <a:pt x="1534738" y="105605"/>
                      <a:pt x="1412686" y="149752"/>
                      <a:pt x="1315737" y="224195"/>
                    </a:cubicBezTo>
                    <a:cubicBezTo>
                      <a:pt x="1248219" y="186973"/>
                      <a:pt x="1170314" y="166198"/>
                      <a:pt x="1087214" y="166198"/>
                    </a:cubicBezTo>
                    <a:cubicBezTo>
                      <a:pt x="910629" y="166198"/>
                      <a:pt x="756549" y="262282"/>
                      <a:pt x="673450" y="405109"/>
                    </a:cubicBezTo>
                    <a:cubicBezTo>
                      <a:pt x="291713" y="464836"/>
                      <a:pt x="0" y="794636"/>
                      <a:pt x="0" y="1192820"/>
                    </a:cubicBezTo>
                    <a:cubicBezTo>
                      <a:pt x="0" y="1404896"/>
                      <a:pt x="83099" y="1597063"/>
                      <a:pt x="217270" y="1739890"/>
                    </a:cubicBezTo>
                    <a:cubicBezTo>
                      <a:pt x="221598" y="2004768"/>
                      <a:pt x="404243" y="2226366"/>
                      <a:pt x="650078" y="2290422"/>
                    </a:cubicBezTo>
                    <a:cubicBezTo>
                      <a:pt x="715865" y="2424592"/>
                      <a:pt x="848304" y="2473067"/>
                      <a:pt x="1009309" y="2487782"/>
                    </a:cubicBezTo>
                    <a:cubicBezTo>
                      <a:pt x="1090677" y="2494707"/>
                      <a:pt x="1171179" y="2492976"/>
                      <a:pt x="1234369" y="2451427"/>
                    </a:cubicBezTo>
                    <a:cubicBezTo>
                      <a:pt x="1338243" y="2482589"/>
                      <a:pt x="1449042" y="2499036"/>
                      <a:pt x="1563304" y="2499036"/>
                    </a:cubicBezTo>
                    <a:cubicBezTo>
                      <a:pt x="1627359" y="2499036"/>
                      <a:pt x="1689684" y="2493842"/>
                      <a:pt x="1751142" y="2483454"/>
                    </a:cubicBezTo>
                    <a:cubicBezTo>
                      <a:pt x="1849823" y="2536257"/>
                      <a:pt x="1963218" y="2566554"/>
                      <a:pt x="2083539" y="2566554"/>
                    </a:cubicBezTo>
                    <a:cubicBezTo>
                      <a:pt x="2239350" y="2566554"/>
                      <a:pt x="2383908" y="2515482"/>
                      <a:pt x="2500766" y="2429786"/>
                    </a:cubicBezTo>
                    <a:cubicBezTo>
                      <a:pt x="2621087" y="2474798"/>
                      <a:pt x="2750929" y="2499036"/>
                      <a:pt x="2886831" y="2499036"/>
                    </a:cubicBezTo>
                    <a:cubicBezTo>
                      <a:pt x="3037449" y="2499036"/>
                      <a:pt x="3180275" y="2468739"/>
                      <a:pt x="3310983" y="2415071"/>
                    </a:cubicBezTo>
                    <a:cubicBezTo>
                      <a:pt x="3396679" y="2464411"/>
                      <a:pt x="3495360" y="2492976"/>
                      <a:pt x="3600965" y="2492976"/>
                    </a:cubicBezTo>
                    <a:cubicBezTo>
                      <a:pt x="3724748" y="2492976"/>
                      <a:pt x="3839010" y="2454023"/>
                      <a:pt x="3932496" y="2389102"/>
                    </a:cubicBezTo>
                    <a:cubicBezTo>
                      <a:pt x="4001745" y="2421995"/>
                      <a:pt x="4078785" y="2440173"/>
                      <a:pt x="4161019" y="2440173"/>
                    </a:cubicBezTo>
                    <a:cubicBezTo>
                      <a:pt x="4340202" y="2440173"/>
                      <a:pt x="4498610" y="2351881"/>
                      <a:pt x="4594693" y="2215979"/>
                    </a:cubicBezTo>
                    <a:cubicBezTo>
                      <a:pt x="4887271" y="2114702"/>
                      <a:pt x="5097616" y="1837704"/>
                      <a:pt x="5097616" y="1510501"/>
                    </a:cubicBezTo>
                    <a:close/>
                  </a:path>
                </a:pathLst>
              </a:custGeom>
              <a:solidFill>
                <a:srgbClr val="DBFAFF"/>
              </a:solidFill>
              <a:ln w="25968" cap="flat">
                <a:solidFill>
                  <a:srgbClr val="73D3FF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5369" name="图形 5366"/>
              <p:cNvGrpSpPr/>
              <p:nvPr/>
            </p:nvGrpSpPr>
            <p:grpSpPr>
              <a:xfrm>
                <a:off x="3883449" y="2337457"/>
                <a:ext cx="4672700" cy="2192607"/>
                <a:chOff x="3883449" y="2337457"/>
                <a:chExt cx="4672700" cy="2192607"/>
              </a:xfrm>
            </p:grpSpPr>
            <p:sp>
              <p:nvSpPr>
                <p:cNvPr id="5370" name="图形 5366"/>
                <p:cNvSpPr/>
                <p:nvPr/>
              </p:nvSpPr>
              <p:spPr>
                <a:xfrm>
                  <a:off x="3883449" y="3447178"/>
                  <a:ext cx="71880" cy="44273"/>
                </a:xfrm>
                <a:custGeom>
                  <a:avLst/>
                  <a:gdLst>
                    <a:gd name="connsiteX0" fmla="*/ 60628 w 71880"/>
                    <a:gd name="connsiteY0" fmla="*/ 44146 h 44273"/>
                    <a:gd name="connsiteX1" fmla="*/ 71881 w 71880"/>
                    <a:gd name="connsiteY1" fmla="*/ 19044 h 44273"/>
                    <a:gd name="connsiteX2" fmla="*/ 14750 w 71880"/>
                    <a:gd name="connsiteY2" fmla="*/ 0 h 44273"/>
                    <a:gd name="connsiteX3" fmla="*/ 35 w 71880"/>
                    <a:gd name="connsiteY3" fmla="*/ 28565 h 44273"/>
                    <a:gd name="connsiteX4" fmla="*/ 60628 w 71880"/>
                    <a:gd name="connsiteY4" fmla="*/ 44146 h 44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80" h="44273">
                      <a:moveTo>
                        <a:pt x="60628" y="44146"/>
                      </a:moveTo>
                      <a:lnTo>
                        <a:pt x="71881" y="19044"/>
                      </a:lnTo>
                      <a:cubicBezTo>
                        <a:pt x="71881" y="19044"/>
                        <a:pt x="30331" y="14715"/>
                        <a:pt x="14750" y="0"/>
                      </a:cubicBezTo>
                      <a:cubicBezTo>
                        <a:pt x="14750" y="0"/>
                        <a:pt x="-831" y="27700"/>
                        <a:pt x="35" y="28565"/>
                      </a:cubicBezTo>
                      <a:cubicBezTo>
                        <a:pt x="900" y="29431"/>
                        <a:pt x="33794" y="45878"/>
                        <a:pt x="60628" y="44146"/>
                      </a:cubicBezTo>
                      <a:close/>
                    </a:path>
                  </a:pathLst>
                </a:custGeom>
                <a:solidFill>
                  <a:srgbClr val="FF7373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1" name="图形 5366"/>
                <p:cNvSpPr/>
                <p:nvPr/>
              </p:nvSpPr>
              <p:spPr>
                <a:xfrm>
                  <a:off x="7472295" y="4341359"/>
                  <a:ext cx="71880" cy="44274"/>
                </a:xfrm>
                <a:custGeom>
                  <a:avLst/>
                  <a:gdLst>
                    <a:gd name="connsiteX0" fmla="*/ 60628 w 71880"/>
                    <a:gd name="connsiteY0" fmla="*/ 44147 h 44274"/>
                    <a:gd name="connsiteX1" fmla="*/ 71881 w 71880"/>
                    <a:gd name="connsiteY1" fmla="*/ 19044 h 44274"/>
                    <a:gd name="connsiteX2" fmla="*/ 14750 w 71880"/>
                    <a:gd name="connsiteY2" fmla="*/ 0 h 44274"/>
                    <a:gd name="connsiteX3" fmla="*/ 35 w 71880"/>
                    <a:gd name="connsiteY3" fmla="*/ 28566 h 44274"/>
                    <a:gd name="connsiteX4" fmla="*/ 60628 w 71880"/>
                    <a:gd name="connsiteY4" fmla="*/ 44147 h 44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80" h="44274">
                      <a:moveTo>
                        <a:pt x="60628" y="44147"/>
                      </a:moveTo>
                      <a:lnTo>
                        <a:pt x="71881" y="19044"/>
                      </a:lnTo>
                      <a:cubicBezTo>
                        <a:pt x="71881" y="19044"/>
                        <a:pt x="30331" y="14716"/>
                        <a:pt x="14750" y="0"/>
                      </a:cubicBezTo>
                      <a:cubicBezTo>
                        <a:pt x="14750" y="0"/>
                        <a:pt x="-831" y="27700"/>
                        <a:pt x="35" y="28566"/>
                      </a:cubicBezTo>
                      <a:cubicBezTo>
                        <a:pt x="900" y="29431"/>
                        <a:pt x="32928" y="45878"/>
                        <a:pt x="60628" y="44147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2" name="图形 5366"/>
                <p:cNvSpPr/>
                <p:nvPr/>
              </p:nvSpPr>
              <p:spPr>
                <a:xfrm>
                  <a:off x="3919994" y="4129144"/>
                  <a:ext cx="44857" cy="73716"/>
                </a:xfrm>
                <a:custGeom>
                  <a:avLst/>
                  <a:gdLst>
                    <a:gd name="connsiteX0" fmla="*/ 12830 w 44857"/>
                    <a:gd name="connsiteY0" fmla="*/ 72851 h 73716"/>
                    <a:gd name="connsiteX1" fmla="*/ 44858 w 44857"/>
                    <a:gd name="connsiteY1" fmla="*/ 73716 h 73716"/>
                    <a:gd name="connsiteX2" fmla="*/ 37933 w 44857"/>
                    <a:gd name="connsiteY2" fmla="*/ 2736 h 73716"/>
                    <a:gd name="connsiteX3" fmla="*/ 711 w 44857"/>
                    <a:gd name="connsiteY3" fmla="*/ 139 h 73716"/>
                    <a:gd name="connsiteX4" fmla="*/ 12830 w 44857"/>
                    <a:gd name="connsiteY4" fmla="*/ 72851 h 7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57" h="73716">
                      <a:moveTo>
                        <a:pt x="12830" y="72851"/>
                      </a:moveTo>
                      <a:lnTo>
                        <a:pt x="44858" y="73716"/>
                      </a:lnTo>
                      <a:cubicBezTo>
                        <a:pt x="44858" y="73716"/>
                        <a:pt x="30142" y="26973"/>
                        <a:pt x="37933" y="2736"/>
                      </a:cubicBezTo>
                      <a:cubicBezTo>
                        <a:pt x="37933" y="2736"/>
                        <a:pt x="1577" y="-727"/>
                        <a:pt x="711" y="139"/>
                      </a:cubicBezTo>
                      <a:cubicBezTo>
                        <a:pt x="-154" y="1005"/>
                        <a:pt x="-2751" y="43420"/>
                        <a:pt x="12830" y="72851"/>
                      </a:cubicBezTo>
                      <a:close/>
                    </a:path>
                  </a:pathLst>
                </a:custGeom>
                <a:solidFill>
                  <a:srgbClr val="FFCB78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3" name="图形 5366"/>
                <p:cNvSpPr/>
                <p:nvPr/>
              </p:nvSpPr>
              <p:spPr>
                <a:xfrm>
                  <a:off x="3933689" y="3765724"/>
                  <a:ext cx="45877" cy="47608"/>
                </a:xfrm>
                <a:custGeom>
                  <a:avLst/>
                  <a:gdLst>
                    <a:gd name="connsiteX0" fmla="*/ 45878 w 45877"/>
                    <a:gd name="connsiteY0" fmla="*/ 18178 h 47608"/>
                    <a:gd name="connsiteX1" fmla="*/ 36356 w 45877"/>
                    <a:gd name="connsiteY1" fmla="*/ 0 h 47608"/>
                    <a:gd name="connsiteX2" fmla="*/ 0 w 45877"/>
                    <a:gd name="connsiteY2" fmla="*/ 25969 h 47608"/>
                    <a:gd name="connsiteX3" fmla="*/ 10387 w 45877"/>
                    <a:gd name="connsiteY3" fmla="*/ 47609 h 47608"/>
                    <a:gd name="connsiteX4" fmla="*/ 45878 w 45877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7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1" y="23372"/>
                        <a:pt x="0" y="25969"/>
                      </a:cubicBezTo>
                      <a:cubicBezTo>
                        <a:pt x="0" y="25969"/>
                        <a:pt x="9522" y="47609"/>
                        <a:pt x="10387" y="47609"/>
                      </a:cubicBezTo>
                      <a:cubicBezTo>
                        <a:pt x="10387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CB78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4" name="图形 5366"/>
                <p:cNvSpPr/>
                <p:nvPr/>
              </p:nvSpPr>
              <p:spPr>
                <a:xfrm>
                  <a:off x="7242076" y="2337457"/>
                  <a:ext cx="45877" cy="47608"/>
                </a:xfrm>
                <a:custGeom>
                  <a:avLst/>
                  <a:gdLst>
                    <a:gd name="connsiteX0" fmla="*/ 45878 w 45877"/>
                    <a:gd name="connsiteY0" fmla="*/ 18178 h 47608"/>
                    <a:gd name="connsiteX1" fmla="*/ 36356 w 45877"/>
                    <a:gd name="connsiteY1" fmla="*/ 0 h 47608"/>
                    <a:gd name="connsiteX2" fmla="*/ 0 w 45877"/>
                    <a:gd name="connsiteY2" fmla="*/ 25969 h 47608"/>
                    <a:gd name="connsiteX3" fmla="*/ 10388 w 45877"/>
                    <a:gd name="connsiteY3" fmla="*/ 47609 h 47608"/>
                    <a:gd name="connsiteX4" fmla="*/ 45878 w 45877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7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1" y="23372"/>
                        <a:pt x="0" y="25969"/>
                      </a:cubicBezTo>
                      <a:cubicBezTo>
                        <a:pt x="0" y="25969"/>
                        <a:pt x="9522" y="47609"/>
                        <a:pt x="10388" y="47609"/>
                      </a:cubicBezTo>
                      <a:cubicBezTo>
                        <a:pt x="11253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5" name="图形 5366"/>
                <p:cNvSpPr/>
                <p:nvPr/>
              </p:nvSpPr>
              <p:spPr>
                <a:xfrm>
                  <a:off x="8408061" y="2802293"/>
                  <a:ext cx="45878" cy="47608"/>
                </a:xfrm>
                <a:custGeom>
                  <a:avLst/>
                  <a:gdLst>
                    <a:gd name="connsiteX0" fmla="*/ 45878 w 45878"/>
                    <a:gd name="connsiteY0" fmla="*/ 18178 h 47608"/>
                    <a:gd name="connsiteX1" fmla="*/ 36356 w 45878"/>
                    <a:gd name="connsiteY1" fmla="*/ 0 h 47608"/>
                    <a:gd name="connsiteX2" fmla="*/ 0 w 45878"/>
                    <a:gd name="connsiteY2" fmla="*/ 25969 h 47608"/>
                    <a:gd name="connsiteX3" fmla="*/ 10388 w 45878"/>
                    <a:gd name="connsiteY3" fmla="*/ 47609 h 47608"/>
                    <a:gd name="connsiteX4" fmla="*/ 45878 w 45878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8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2" y="23372"/>
                        <a:pt x="0" y="25969"/>
                      </a:cubicBezTo>
                      <a:cubicBezTo>
                        <a:pt x="0" y="25969"/>
                        <a:pt x="9522" y="47609"/>
                        <a:pt x="10388" y="47609"/>
                      </a:cubicBezTo>
                      <a:cubicBezTo>
                        <a:pt x="11253" y="47609"/>
                        <a:pt x="35491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7373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6" name="图形 5366"/>
                <p:cNvSpPr/>
                <p:nvPr/>
              </p:nvSpPr>
              <p:spPr>
                <a:xfrm>
                  <a:off x="8048830" y="3737159"/>
                  <a:ext cx="45878" cy="47608"/>
                </a:xfrm>
                <a:custGeom>
                  <a:avLst/>
                  <a:gdLst>
                    <a:gd name="connsiteX0" fmla="*/ 45878 w 45878"/>
                    <a:gd name="connsiteY0" fmla="*/ 18178 h 47608"/>
                    <a:gd name="connsiteX1" fmla="*/ 36356 w 45878"/>
                    <a:gd name="connsiteY1" fmla="*/ 0 h 47608"/>
                    <a:gd name="connsiteX2" fmla="*/ 0 w 45878"/>
                    <a:gd name="connsiteY2" fmla="*/ 25969 h 47608"/>
                    <a:gd name="connsiteX3" fmla="*/ 10388 w 45878"/>
                    <a:gd name="connsiteY3" fmla="*/ 47609 h 47608"/>
                    <a:gd name="connsiteX4" fmla="*/ 45878 w 45878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8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2" y="23372"/>
                        <a:pt x="0" y="25969"/>
                      </a:cubicBezTo>
                      <a:cubicBezTo>
                        <a:pt x="0" y="25969"/>
                        <a:pt x="9522" y="47609"/>
                        <a:pt x="10388" y="47609"/>
                      </a:cubicBezTo>
                      <a:cubicBezTo>
                        <a:pt x="10388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7" name="图形 5366"/>
                <p:cNvSpPr/>
                <p:nvPr/>
              </p:nvSpPr>
              <p:spPr>
                <a:xfrm>
                  <a:off x="4331873" y="4406281"/>
                  <a:ext cx="45877" cy="47608"/>
                </a:xfrm>
                <a:custGeom>
                  <a:avLst/>
                  <a:gdLst>
                    <a:gd name="connsiteX0" fmla="*/ 45878 w 45877"/>
                    <a:gd name="connsiteY0" fmla="*/ 18178 h 47608"/>
                    <a:gd name="connsiteX1" fmla="*/ 36356 w 45877"/>
                    <a:gd name="connsiteY1" fmla="*/ 0 h 47608"/>
                    <a:gd name="connsiteX2" fmla="*/ 0 w 45877"/>
                    <a:gd name="connsiteY2" fmla="*/ 25969 h 47608"/>
                    <a:gd name="connsiteX3" fmla="*/ 10387 w 45877"/>
                    <a:gd name="connsiteY3" fmla="*/ 47609 h 47608"/>
                    <a:gd name="connsiteX4" fmla="*/ 45878 w 45877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7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1" y="23372"/>
                        <a:pt x="0" y="25969"/>
                      </a:cubicBezTo>
                      <a:cubicBezTo>
                        <a:pt x="0" y="25969"/>
                        <a:pt x="9522" y="47609"/>
                        <a:pt x="10387" y="47609"/>
                      </a:cubicBezTo>
                      <a:cubicBezTo>
                        <a:pt x="10387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EFF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8" name="图形 5366"/>
                <p:cNvSpPr/>
                <p:nvPr/>
              </p:nvSpPr>
              <p:spPr>
                <a:xfrm>
                  <a:off x="4651286" y="4462515"/>
                  <a:ext cx="65786" cy="67549"/>
                </a:xfrm>
                <a:custGeom>
                  <a:avLst/>
                  <a:gdLst>
                    <a:gd name="connsiteX0" fmla="*/ 65787 w 65786"/>
                    <a:gd name="connsiteY0" fmla="*/ 41581 h 67549"/>
                    <a:gd name="connsiteX1" fmla="*/ 51937 w 65786"/>
                    <a:gd name="connsiteY1" fmla="*/ 67549 h 67549"/>
                    <a:gd name="connsiteX2" fmla="*/ 0 w 65786"/>
                    <a:gd name="connsiteY2" fmla="*/ 30328 h 67549"/>
                    <a:gd name="connsiteX3" fmla="*/ 14715 w 65786"/>
                    <a:gd name="connsiteY3" fmla="*/ 31 h 67549"/>
                    <a:gd name="connsiteX4" fmla="*/ 65787 w 65786"/>
                    <a:gd name="connsiteY4" fmla="*/ 41581 h 6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86" h="67549">
                      <a:moveTo>
                        <a:pt x="65787" y="41581"/>
                      </a:moveTo>
                      <a:lnTo>
                        <a:pt x="51937" y="67549"/>
                      </a:lnTo>
                      <a:cubicBezTo>
                        <a:pt x="51937" y="67549"/>
                        <a:pt x="21640" y="34656"/>
                        <a:pt x="0" y="30328"/>
                      </a:cubicBezTo>
                      <a:cubicBezTo>
                        <a:pt x="0" y="30328"/>
                        <a:pt x="12984" y="31"/>
                        <a:pt x="14715" y="31"/>
                      </a:cubicBezTo>
                      <a:cubicBezTo>
                        <a:pt x="16447" y="-835"/>
                        <a:pt x="50206" y="16478"/>
                        <a:pt x="65787" y="41581"/>
                      </a:cubicBezTo>
                      <a:close/>
                    </a:path>
                  </a:pathLst>
                </a:custGeom>
                <a:solidFill>
                  <a:srgbClr val="FF8A8A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9" name="图形 5366"/>
                <p:cNvSpPr/>
                <p:nvPr/>
              </p:nvSpPr>
              <p:spPr>
                <a:xfrm>
                  <a:off x="8240997" y="3937085"/>
                  <a:ext cx="65787" cy="67549"/>
                </a:xfrm>
                <a:custGeom>
                  <a:avLst/>
                  <a:gdLst>
                    <a:gd name="connsiteX0" fmla="*/ 65787 w 65787"/>
                    <a:gd name="connsiteY0" fmla="*/ 41581 h 67549"/>
                    <a:gd name="connsiteX1" fmla="*/ 51937 w 65787"/>
                    <a:gd name="connsiteY1" fmla="*/ 67549 h 67549"/>
                    <a:gd name="connsiteX2" fmla="*/ 0 w 65787"/>
                    <a:gd name="connsiteY2" fmla="*/ 30328 h 67549"/>
                    <a:gd name="connsiteX3" fmla="*/ 14716 w 65787"/>
                    <a:gd name="connsiteY3" fmla="*/ 31 h 67549"/>
                    <a:gd name="connsiteX4" fmla="*/ 65787 w 65787"/>
                    <a:gd name="connsiteY4" fmla="*/ 41581 h 6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87" h="67549">
                      <a:moveTo>
                        <a:pt x="65787" y="41581"/>
                      </a:moveTo>
                      <a:lnTo>
                        <a:pt x="51937" y="67549"/>
                      </a:lnTo>
                      <a:cubicBezTo>
                        <a:pt x="51937" y="67549"/>
                        <a:pt x="21640" y="34656"/>
                        <a:pt x="0" y="30328"/>
                      </a:cubicBezTo>
                      <a:cubicBezTo>
                        <a:pt x="0" y="30328"/>
                        <a:pt x="12984" y="31"/>
                        <a:pt x="14716" y="31"/>
                      </a:cubicBezTo>
                      <a:cubicBezTo>
                        <a:pt x="15581" y="-834"/>
                        <a:pt x="50206" y="16478"/>
                        <a:pt x="65787" y="41581"/>
                      </a:cubicBezTo>
                      <a:close/>
                    </a:path>
                  </a:pathLst>
                </a:custGeom>
                <a:solidFill>
                  <a:srgbClr val="7ADE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0" name="图形 5366"/>
                <p:cNvSpPr/>
                <p:nvPr/>
              </p:nvSpPr>
              <p:spPr>
                <a:xfrm>
                  <a:off x="4229730" y="2613558"/>
                  <a:ext cx="65786" cy="67549"/>
                </a:xfrm>
                <a:custGeom>
                  <a:avLst/>
                  <a:gdLst>
                    <a:gd name="connsiteX0" fmla="*/ 65787 w 65786"/>
                    <a:gd name="connsiteY0" fmla="*/ 41581 h 67549"/>
                    <a:gd name="connsiteX1" fmla="*/ 51937 w 65786"/>
                    <a:gd name="connsiteY1" fmla="*/ 67549 h 67549"/>
                    <a:gd name="connsiteX2" fmla="*/ 0 w 65786"/>
                    <a:gd name="connsiteY2" fmla="*/ 30328 h 67549"/>
                    <a:gd name="connsiteX3" fmla="*/ 14715 w 65786"/>
                    <a:gd name="connsiteY3" fmla="*/ 31 h 67549"/>
                    <a:gd name="connsiteX4" fmla="*/ 65787 w 65786"/>
                    <a:gd name="connsiteY4" fmla="*/ 41581 h 6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86" h="67549">
                      <a:moveTo>
                        <a:pt x="65787" y="41581"/>
                      </a:moveTo>
                      <a:lnTo>
                        <a:pt x="51937" y="67549"/>
                      </a:lnTo>
                      <a:cubicBezTo>
                        <a:pt x="51937" y="67549"/>
                        <a:pt x="21640" y="34656"/>
                        <a:pt x="0" y="30328"/>
                      </a:cubicBezTo>
                      <a:cubicBezTo>
                        <a:pt x="0" y="30328"/>
                        <a:pt x="12984" y="31"/>
                        <a:pt x="14715" y="31"/>
                      </a:cubicBezTo>
                      <a:cubicBezTo>
                        <a:pt x="15581" y="-835"/>
                        <a:pt x="49340" y="16478"/>
                        <a:pt x="65787" y="41581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1" name="图形 5366"/>
                <p:cNvSpPr/>
                <p:nvPr/>
              </p:nvSpPr>
              <p:spPr>
                <a:xfrm>
                  <a:off x="8505010" y="3443674"/>
                  <a:ext cx="51138" cy="27740"/>
                </a:xfrm>
                <a:custGeom>
                  <a:avLst/>
                  <a:gdLst>
                    <a:gd name="connsiteX0" fmla="*/ 5194 w 51138"/>
                    <a:gd name="connsiteY0" fmla="*/ 1772 h 27740"/>
                    <a:gd name="connsiteX1" fmla="*/ 0 w 51138"/>
                    <a:gd name="connsiteY1" fmla="*/ 21681 h 27740"/>
                    <a:gd name="connsiteX2" fmla="*/ 44147 w 51138"/>
                    <a:gd name="connsiteY2" fmla="*/ 27741 h 27740"/>
                    <a:gd name="connsiteX3" fmla="*/ 51072 w 51138"/>
                    <a:gd name="connsiteY3" fmla="*/ 5235 h 27740"/>
                    <a:gd name="connsiteX4" fmla="*/ 5194 w 51138"/>
                    <a:gd name="connsiteY4" fmla="*/ 1772 h 27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138" h="27740">
                      <a:moveTo>
                        <a:pt x="5194" y="1772"/>
                      </a:moveTo>
                      <a:lnTo>
                        <a:pt x="0" y="21681"/>
                      </a:lnTo>
                      <a:cubicBezTo>
                        <a:pt x="0" y="21681"/>
                        <a:pt x="31163" y="19950"/>
                        <a:pt x="44147" y="27741"/>
                      </a:cubicBezTo>
                      <a:cubicBezTo>
                        <a:pt x="44147" y="27741"/>
                        <a:pt x="51937" y="6100"/>
                        <a:pt x="51072" y="5235"/>
                      </a:cubicBezTo>
                      <a:cubicBezTo>
                        <a:pt x="51072" y="4369"/>
                        <a:pt x="25968" y="-3422"/>
                        <a:pt x="5194" y="1772"/>
                      </a:cubicBezTo>
                      <a:close/>
                    </a:path>
                  </a:pathLst>
                </a:custGeom>
                <a:solidFill>
                  <a:srgbClr val="FFCB78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2" name="图形 5366"/>
                <p:cNvSpPr/>
                <p:nvPr/>
              </p:nvSpPr>
              <p:spPr>
                <a:xfrm>
                  <a:off x="4722215" y="3008258"/>
                  <a:ext cx="67569" cy="37273"/>
                </a:xfrm>
                <a:custGeom>
                  <a:avLst/>
                  <a:gdLst>
                    <a:gd name="connsiteX0" fmla="*/ 59779 w 67569"/>
                    <a:gd name="connsiteY0" fmla="*/ 1783 h 37273"/>
                    <a:gd name="connsiteX1" fmla="*/ 67569 w 67569"/>
                    <a:gd name="connsiteY1" fmla="*/ 27752 h 37273"/>
                    <a:gd name="connsiteX2" fmla="*/ 9573 w 67569"/>
                    <a:gd name="connsiteY2" fmla="*/ 37274 h 37273"/>
                    <a:gd name="connsiteX3" fmla="*/ 51 w 67569"/>
                    <a:gd name="connsiteY3" fmla="*/ 7843 h 37273"/>
                    <a:gd name="connsiteX4" fmla="*/ 59779 w 67569"/>
                    <a:gd name="connsiteY4" fmla="*/ 1783 h 3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69" h="37273">
                      <a:moveTo>
                        <a:pt x="59779" y="1783"/>
                      </a:moveTo>
                      <a:lnTo>
                        <a:pt x="67569" y="27752"/>
                      </a:lnTo>
                      <a:cubicBezTo>
                        <a:pt x="67569" y="27752"/>
                        <a:pt x="26885" y="26021"/>
                        <a:pt x="9573" y="37274"/>
                      </a:cubicBezTo>
                      <a:cubicBezTo>
                        <a:pt x="9573" y="37274"/>
                        <a:pt x="-814" y="8708"/>
                        <a:pt x="51" y="7843"/>
                      </a:cubicBezTo>
                      <a:cubicBezTo>
                        <a:pt x="51" y="6977"/>
                        <a:pt x="33810" y="-4276"/>
                        <a:pt x="59779" y="1783"/>
                      </a:cubicBezTo>
                      <a:close/>
                    </a:path>
                  </a:pathLst>
                </a:custGeom>
                <a:solidFill>
                  <a:srgbClr val="C9EE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383" name="图形 5366"/>
              <p:cNvGrpSpPr/>
              <p:nvPr/>
            </p:nvGrpSpPr>
            <p:grpSpPr>
              <a:xfrm>
                <a:off x="4273011" y="2472409"/>
                <a:ext cx="335629" cy="280544"/>
                <a:chOff x="4273011" y="2472409"/>
                <a:chExt cx="335629" cy="280544"/>
              </a:xfrm>
              <a:solidFill>
                <a:srgbClr val="FF9999"/>
              </a:solidFill>
            </p:grpSpPr>
            <p:sp>
              <p:nvSpPr>
                <p:cNvPr id="5384" name="图形 5366"/>
                <p:cNvSpPr/>
                <p:nvPr/>
              </p:nvSpPr>
              <p:spPr>
                <a:xfrm>
                  <a:off x="4273011" y="2661821"/>
                  <a:ext cx="223632" cy="91131"/>
                </a:xfrm>
                <a:custGeom>
                  <a:avLst/>
                  <a:gdLst>
                    <a:gd name="connsiteX0" fmla="*/ 0 w 223632"/>
                    <a:gd name="connsiteY0" fmla="*/ 68626 h 91131"/>
                    <a:gd name="connsiteX1" fmla="*/ 23372 w 223632"/>
                    <a:gd name="connsiteY1" fmla="*/ 69491 h 91131"/>
                    <a:gd name="connsiteX2" fmla="*/ 20775 w 223632"/>
                    <a:gd name="connsiteY2" fmla="*/ 91132 h 91131"/>
                    <a:gd name="connsiteX3" fmla="*/ 217270 w 223632"/>
                    <a:gd name="connsiteY3" fmla="*/ 32270 h 91131"/>
                    <a:gd name="connsiteX4" fmla="*/ 222463 w 223632"/>
                    <a:gd name="connsiteY4" fmla="*/ 1973 h 91131"/>
                    <a:gd name="connsiteX5" fmla="*/ 197361 w 223632"/>
                    <a:gd name="connsiteY5" fmla="*/ 242 h 91131"/>
                    <a:gd name="connsiteX6" fmla="*/ 0 w 223632"/>
                    <a:gd name="connsiteY6" fmla="*/ 68626 h 91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632" h="91131">
                      <a:moveTo>
                        <a:pt x="0" y="68626"/>
                      </a:moveTo>
                      <a:lnTo>
                        <a:pt x="23372" y="69491"/>
                      </a:lnTo>
                      <a:lnTo>
                        <a:pt x="20775" y="91132"/>
                      </a:lnTo>
                      <a:cubicBezTo>
                        <a:pt x="104740" y="14957"/>
                        <a:pt x="216404" y="31404"/>
                        <a:pt x="217270" y="32270"/>
                      </a:cubicBezTo>
                      <a:cubicBezTo>
                        <a:pt x="223329" y="21882"/>
                        <a:pt x="225060" y="12361"/>
                        <a:pt x="222463" y="1973"/>
                      </a:cubicBezTo>
                      <a:cubicBezTo>
                        <a:pt x="220732" y="1973"/>
                        <a:pt x="212076" y="242"/>
                        <a:pt x="197361" y="242"/>
                      </a:cubicBezTo>
                      <a:cubicBezTo>
                        <a:pt x="155811" y="-1489"/>
                        <a:pt x="70115" y="4570"/>
                        <a:pt x="0" y="68626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5" name="图形 5366"/>
                <p:cNvSpPr/>
                <p:nvPr/>
              </p:nvSpPr>
              <p:spPr>
                <a:xfrm>
                  <a:off x="4399584" y="2472409"/>
                  <a:ext cx="209056" cy="97033"/>
                </a:xfrm>
                <a:custGeom>
                  <a:avLst/>
                  <a:gdLst>
                    <a:gd name="connsiteX0" fmla="*/ 5000 w 209056"/>
                    <a:gd name="connsiteY0" fmla="*/ 97034 h 97033"/>
                    <a:gd name="connsiteX1" fmla="*/ 23178 w 209056"/>
                    <a:gd name="connsiteY1" fmla="*/ 79721 h 97033"/>
                    <a:gd name="connsiteX2" fmla="*/ 202361 w 209056"/>
                    <a:gd name="connsiteY2" fmla="*/ 34709 h 97033"/>
                    <a:gd name="connsiteX3" fmla="*/ 208420 w 209056"/>
                    <a:gd name="connsiteY3" fmla="*/ 4413 h 97033"/>
                    <a:gd name="connsiteX4" fmla="*/ 182452 w 209056"/>
                    <a:gd name="connsiteY4" fmla="*/ 950 h 97033"/>
                    <a:gd name="connsiteX5" fmla="*/ 4135 w 209056"/>
                    <a:gd name="connsiteY5" fmla="*/ 55484 h 97033"/>
                    <a:gd name="connsiteX6" fmla="*/ 5000 w 209056"/>
                    <a:gd name="connsiteY6" fmla="*/ 97034 h 9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056" h="97033">
                      <a:moveTo>
                        <a:pt x="5000" y="97034"/>
                      </a:moveTo>
                      <a:cubicBezTo>
                        <a:pt x="11060" y="90974"/>
                        <a:pt x="17119" y="84915"/>
                        <a:pt x="23178" y="79721"/>
                      </a:cubicBezTo>
                      <a:cubicBezTo>
                        <a:pt x="99353" y="16531"/>
                        <a:pt x="201495" y="34709"/>
                        <a:pt x="202361" y="34709"/>
                      </a:cubicBezTo>
                      <a:cubicBezTo>
                        <a:pt x="208420" y="25187"/>
                        <a:pt x="210152" y="15666"/>
                        <a:pt x="208420" y="4413"/>
                      </a:cubicBezTo>
                      <a:cubicBezTo>
                        <a:pt x="206689" y="4413"/>
                        <a:pt x="197167" y="1816"/>
                        <a:pt x="182452" y="950"/>
                      </a:cubicBezTo>
                      <a:cubicBezTo>
                        <a:pt x="142633" y="-2512"/>
                        <a:pt x="66459" y="950"/>
                        <a:pt x="4135" y="55484"/>
                      </a:cubicBezTo>
                      <a:cubicBezTo>
                        <a:pt x="-1925" y="66737"/>
                        <a:pt x="-1059" y="81452"/>
                        <a:pt x="5000" y="97034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6" name="图形 5366"/>
                <p:cNvSpPr/>
                <p:nvPr/>
              </p:nvSpPr>
              <p:spPr>
                <a:xfrm>
                  <a:off x="4404585" y="2552130"/>
                  <a:ext cx="90095" cy="110810"/>
                </a:xfrm>
                <a:custGeom>
                  <a:avLst/>
                  <a:gdLst>
                    <a:gd name="connsiteX0" fmla="*/ 18178 w 90095"/>
                    <a:gd name="connsiteY0" fmla="*/ 0 h 110810"/>
                    <a:gd name="connsiteX1" fmla="*/ 0 w 90095"/>
                    <a:gd name="connsiteY1" fmla="*/ 17312 h 110810"/>
                    <a:gd name="connsiteX2" fmla="*/ 64921 w 90095"/>
                    <a:gd name="connsiteY2" fmla="*/ 109068 h 110810"/>
                    <a:gd name="connsiteX3" fmla="*/ 90024 w 90095"/>
                    <a:gd name="connsiteY3" fmla="*/ 110799 h 110810"/>
                    <a:gd name="connsiteX4" fmla="*/ 18178 w 90095"/>
                    <a:gd name="connsiteY4" fmla="*/ 0 h 11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095" h="110810">
                      <a:moveTo>
                        <a:pt x="18178" y="0"/>
                      </a:moveTo>
                      <a:cubicBezTo>
                        <a:pt x="12119" y="5194"/>
                        <a:pt x="6059" y="11253"/>
                        <a:pt x="0" y="17312"/>
                      </a:cubicBezTo>
                      <a:cubicBezTo>
                        <a:pt x="51071" y="65787"/>
                        <a:pt x="64921" y="109068"/>
                        <a:pt x="64921" y="109068"/>
                      </a:cubicBezTo>
                      <a:cubicBezTo>
                        <a:pt x="79637" y="109933"/>
                        <a:pt x="89159" y="110799"/>
                        <a:pt x="90024" y="110799"/>
                      </a:cubicBezTo>
                      <a:cubicBezTo>
                        <a:pt x="90890" y="111665"/>
                        <a:pt x="84830" y="64056"/>
                        <a:pt x="18178" y="0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387" name="图形 5366"/>
              <p:cNvGrpSpPr/>
              <p:nvPr/>
            </p:nvGrpSpPr>
            <p:grpSpPr>
              <a:xfrm>
                <a:off x="3905449" y="2661198"/>
                <a:ext cx="277538" cy="558322"/>
                <a:chOff x="3905449" y="2661198"/>
                <a:chExt cx="277538" cy="558322"/>
              </a:xfrm>
              <a:solidFill>
                <a:srgbClr val="8ADAFF"/>
              </a:solidFill>
            </p:grpSpPr>
            <p:sp>
              <p:nvSpPr>
                <p:cNvPr id="5388" name="图形 5366"/>
                <p:cNvSpPr/>
                <p:nvPr/>
              </p:nvSpPr>
              <p:spPr>
                <a:xfrm>
                  <a:off x="3905449" y="2810528"/>
                  <a:ext cx="127679" cy="408992"/>
                </a:xfrm>
                <a:custGeom>
                  <a:avLst/>
                  <a:gdLst>
                    <a:gd name="connsiteX0" fmla="*/ 42956 w 127679"/>
                    <a:gd name="connsiteY0" fmla="*/ 24659 h 408992"/>
                    <a:gd name="connsiteX1" fmla="*/ 80178 w 127679"/>
                    <a:gd name="connsiteY1" fmla="*/ 198648 h 408992"/>
                    <a:gd name="connsiteX2" fmla="*/ 117399 w 127679"/>
                    <a:gd name="connsiteY2" fmla="*/ 408993 h 408992"/>
                    <a:gd name="connsiteX3" fmla="*/ 100087 w 127679"/>
                    <a:gd name="connsiteY3" fmla="*/ 402933 h 408992"/>
                    <a:gd name="connsiteX4" fmla="*/ 82775 w 127679"/>
                    <a:gd name="connsiteY4" fmla="*/ 396874 h 408992"/>
                    <a:gd name="connsiteX5" fmla="*/ 50747 w 127679"/>
                    <a:gd name="connsiteY5" fmla="*/ 220288 h 408992"/>
                    <a:gd name="connsiteX6" fmla="*/ 7466 w 127679"/>
                    <a:gd name="connsiteY6" fmla="*/ 13406 h 408992"/>
                    <a:gd name="connsiteX7" fmla="*/ 47284 w 127679"/>
                    <a:gd name="connsiteY7" fmla="*/ 421 h 408992"/>
                    <a:gd name="connsiteX8" fmla="*/ 42956 w 127679"/>
                    <a:gd name="connsiteY8" fmla="*/ 24659 h 408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679" h="408992">
                      <a:moveTo>
                        <a:pt x="42956" y="24659"/>
                      </a:moveTo>
                      <a:cubicBezTo>
                        <a:pt x="36897" y="61880"/>
                        <a:pt x="33435" y="137189"/>
                        <a:pt x="80178" y="198648"/>
                      </a:cubicBezTo>
                      <a:cubicBezTo>
                        <a:pt x="156352" y="299925"/>
                        <a:pt x="118265" y="404665"/>
                        <a:pt x="117399" y="408993"/>
                      </a:cubicBezTo>
                      <a:lnTo>
                        <a:pt x="100087" y="402933"/>
                      </a:lnTo>
                      <a:lnTo>
                        <a:pt x="82775" y="396874"/>
                      </a:lnTo>
                      <a:cubicBezTo>
                        <a:pt x="84506" y="392546"/>
                        <a:pt x="114803" y="305119"/>
                        <a:pt x="50747" y="220288"/>
                      </a:cubicBezTo>
                      <a:cubicBezTo>
                        <a:pt x="-24562" y="119877"/>
                        <a:pt x="5735" y="19465"/>
                        <a:pt x="7466" y="13406"/>
                      </a:cubicBezTo>
                      <a:cubicBezTo>
                        <a:pt x="18719" y="2153"/>
                        <a:pt x="31703" y="-1310"/>
                        <a:pt x="47284" y="421"/>
                      </a:cubicBezTo>
                      <a:cubicBezTo>
                        <a:pt x="48150" y="2153"/>
                        <a:pt x="45553" y="10809"/>
                        <a:pt x="42956" y="24659"/>
                      </a:cubicBez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9" name="图形 5366"/>
                <p:cNvSpPr/>
                <p:nvPr/>
              </p:nvSpPr>
              <p:spPr>
                <a:xfrm>
                  <a:off x="3948405" y="2811815"/>
                  <a:ext cx="142826" cy="55734"/>
                </a:xfrm>
                <a:custGeom>
                  <a:avLst/>
                  <a:gdLst>
                    <a:gd name="connsiteX0" fmla="*/ 0 w 142826"/>
                    <a:gd name="connsiteY0" fmla="*/ 23372 h 55734"/>
                    <a:gd name="connsiteX1" fmla="*/ 5194 w 142826"/>
                    <a:gd name="connsiteY1" fmla="*/ 0 h 55734"/>
                    <a:gd name="connsiteX2" fmla="*/ 122918 w 142826"/>
                    <a:gd name="connsiteY2" fmla="*/ 25969 h 55734"/>
                    <a:gd name="connsiteX3" fmla="*/ 142827 w 142826"/>
                    <a:gd name="connsiteY3" fmla="*/ 55399 h 55734"/>
                    <a:gd name="connsiteX4" fmla="*/ 0 w 142826"/>
                    <a:gd name="connsiteY4" fmla="*/ 23372 h 5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826" h="55734">
                      <a:moveTo>
                        <a:pt x="0" y="23372"/>
                      </a:moveTo>
                      <a:cubicBezTo>
                        <a:pt x="1731" y="8656"/>
                        <a:pt x="4328" y="0"/>
                        <a:pt x="5194" y="0"/>
                      </a:cubicBezTo>
                      <a:cubicBezTo>
                        <a:pt x="77905" y="25103"/>
                        <a:pt x="115127" y="26834"/>
                        <a:pt x="122918" y="25969"/>
                      </a:cubicBezTo>
                      <a:cubicBezTo>
                        <a:pt x="133305" y="44147"/>
                        <a:pt x="141095" y="53668"/>
                        <a:pt x="142827" y="55399"/>
                      </a:cubicBezTo>
                      <a:cubicBezTo>
                        <a:pt x="141961" y="56265"/>
                        <a:pt x="92621" y="57996"/>
                        <a:pt x="0" y="23372"/>
                      </a:cubicBez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90" name="图形 5366"/>
                <p:cNvSpPr/>
                <p:nvPr/>
              </p:nvSpPr>
              <p:spPr>
                <a:xfrm>
                  <a:off x="4036752" y="2661198"/>
                  <a:ext cx="82179" cy="206882"/>
                </a:xfrm>
                <a:custGeom>
                  <a:avLst/>
                  <a:gdLst>
                    <a:gd name="connsiteX0" fmla="*/ 33705 w 82179"/>
                    <a:gd name="connsiteY0" fmla="*/ 177451 h 206882"/>
                    <a:gd name="connsiteX1" fmla="*/ 811 w 82179"/>
                    <a:gd name="connsiteY1" fmla="*/ 19909 h 206882"/>
                    <a:gd name="connsiteX2" fmla="*/ 30242 w 82179"/>
                    <a:gd name="connsiteY2" fmla="*/ 0 h 206882"/>
                    <a:gd name="connsiteX3" fmla="*/ 29377 w 82179"/>
                    <a:gd name="connsiteY3" fmla="*/ 25969 h 206882"/>
                    <a:gd name="connsiteX4" fmla="*/ 82179 w 82179"/>
                    <a:gd name="connsiteY4" fmla="*/ 185242 h 206882"/>
                    <a:gd name="connsiteX5" fmla="*/ 52748 w 82179"/>
                    <a:gd name="connsiteY5" fmla="*/ 206882 h 206882"/>
                    <a:gd name="connsiteX6" fmla="*/ 33705 w 82179"/>
                    <a:gd name="connsiteY6" fmla="*/ 177451 h 206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179" h="206882">
                      <a:moveTo>
                        <a:pt x="33705" y="177451"/>
                      </a:moveTo>
                      <a:cubicBezTo>
                        <a:pt x="16392" y="147155"/>
                        <a:pt x="-4382" y="93487"/>
                        <a:pt x="811" y="19909"/>
                      </a:cubicBezTo>
                      <a:cubicBezTo>
                        <a:pt x="7736" y="8656"/>
                        <a:pt x="18124" y="2597"/>
                        <a:pt x="30242" y="0"/>
                      </a:cubicBezTo>
                      <a:cubicBezTo>
                        <a:pt x="29377" y="8656"/>
                        <a:pt x="29377" y="17312"/>
                        <a:pt x="29377" y="25969"/>
                      </a:cubicBezTo>
                      <a:cubicBezTo>
                        <a:pt x="31974" y="115993"/>
                        <a:pt x="81314" y="184376"/>
                        <a:pt x="82179" y="185242"/>
                      </a:cubicBezTo>
                      <a:cubicBezTo>
                        <a:pt x="77851" y="199092"/>
                        <a:pt x="68329" y="206017"/>
                        <a:pt x="52748" y="206882"/>
                      </a:cubicBezTo>
                      <a:cubicBezTo>
                        <a:pt x="52748" y="205151"/>
                        <a:pt x="44092" y="195629"/>
                        <a:pt x="33705" y="177451"/>
                      </a:cubicBez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91" name="图形 5366"/>
                <p:cNvSpPr/>
                <p:nvPr/>
              </p:nvSpPr>
              <p:spPr>
                <a:xfrm>
                  <a:off x="4066994" y="2661198"/>
                  <a:ext cx="115992" cy="61219"/>
                </a:xfrm>
                <a:custGeom>
                  <a:avLst/>
                  <a:gdLst>
                    <a:gd name="connsiteX0" fmla="*/ 0 w 115992"/>
                    <a:gd name="connsiteY0" fmla="*/ 25969 h 61219"/>
                    <a:gd name="connsiteX1" fmla="*/ 866 w 115992"/>
                    <a:gd name="connsiteY1" fmla="*/ 0 h 61219"/>
                    <a:gd name="connsiteX2" fmla="*/ 98680 w 115992"/>
                    <a:gd name="connsiteY2" fmla="*/ 33759 h 61219"/>
                    <a:gd name="connsiteX3" fmla="*/ 115993 w 115992"/>
                    <a:gd name="connsiteY3" fmla="*/ 59728 h 61219"/>
                    <a:gd name="connsiteX4" fmla="*/ 0 w 115992"/>
                    <a:gd name="connsiteY4" fmla="*/ 25969 h 61219"/>
                    <a:gd name="connsiteX5" fmla="*/ 0 w 115992"/>
                    <a:gd name="connsiteY5" fmla="*/ 25969 h 61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5992" h="61219">
                      <a:moveTo>
                        <a:pt x="0" y="25969"/>
                      </a:moveTo>
                      <a:cubicBezTo>
                        <a:pt x="0" y="17312"/>
                        <a:pt x="0" y="8656"/>
                        <a:pt x="866" y="0"/>
                      </a:cubicBezTo>
                      <a:cubicBezTo>
                        <a:pt x="72712" y="44146"/>
                        <a:pt x="98680" y="33759"/>
                        <a:pt x="98680" y="33759"/>
                      </a:cubicBezTo>
                      <a:cubicBezTo>
                        <a:pt x="107336" y="48475"/>
                        <a:pt x="114261" y="57996"/>
                        <a:pt x="115993" y="59728"/>
                      </a:cubicBezTo>
                      <a:cubicBezTo>
                        <a:pt x="115127" y="58862"/>
                        <a:pt x="62324" y="73577"/>
                        <a:pt x="0" y="25969"/>
                      </a:cubicBezTo>
                      <a:lnTo>
                        <a:pt x="0" y="25969"/>
                      </a:ln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pic>
            <p:nvPicPr>
              <p:cNvPr id="5477" name="图片 5476" descr="卡通人物&#10;&#10;描述已自动生成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4816" y="3443674"/>
                <a:ext cx="1405947" cy="1353751"/>
              </a:xfrm>
              <a:prstGeom prst="rect">
                <a:avLst/>
              </a:prstGeom>
            </p:spPr>
          </p:pic>
        </p:grpSp>
        <p:sp>
          <p:nvSpPr>
            <p:cNvPr id="10" name="文本框 9"/>
            <p:cNvSpPr txBox="1"/>
            <p:nvPr/>
          </p:nvSpPr>
          <p:spPr>
            <a:xfrm>
              <a:off x="6460" y="4007"/>
              <a:ext cx="6242" cy="300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3200" b="1" spc="200">
                  <a:solidFill>
                    <a:srgbClr val="FF0000"/>
                  </a:solidFill>
                  <a:uFillTx/>
                  <a:latin typeface="汉仪铁线黑-65简" panose="00020600040101010101" charset="-122"/>
                  <a:ea typeface="汉仪铁线黑-65简" panose="00020600040101010101" charset="-122"/>
                  <a:cs typeface="汉仪铁线黑-65简" panose="00020600040101010101" charset="-122"/>
                </a:rPr>
                <a:t>    </a:t>
              </a:r>
              <a:r>
                <a:rPr lang="zh-CN" altLang="en-US" sz="3200" b="1" spc="200">
                  <a:solidFill>
                    <a:srgbClr val="FF0000"/>
                  </a:solidFill>
                  <a:uFillTx/>
                  <a:latin typeface="汉仪铁线黑-65简" panose="00020600040101010101" charset="-122"/>
                  <a:ea typeface="汉仪铁线黑-65简" panose="00020600040101010101" charset="-122"/>
                  <a:cs typeface="汉仪铁线黑-65简" panose="00020600040101010101" charset="-122"/>
                </a:rPr>
                <a:t>上节课我们一起研究了什么问题？ </a:t>
              </a:r>
            </a:p>
          </p:txBody>
        </p:sp>
      </p:grpSp>
      <p:pic>
        <p:nvPicPr>
          <p:cNvPr id="22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9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62573"/>
          <a:stretch>
            <a:fillRect/>
          </a:stretch>
        </p:blipFill>
        <p:spPr bwMode="auto">
          <a:xfrm>
            <a:off x="8543290" y="372622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人教3下解读正文_4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39" t="56728" r="35741" b="24876"/>
          <a:stretch>
            <a:fillRect/>
          </a:stretch>
        </p:blipFill>
        <p:spPr>
          <a:xfrm>
            <a:off x="1414145" y="1144905"/>
            <a:ext cx="6751955" cy="3469005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7" name="组合 6" descr="7b0a202020202274657874626f78223a20227b5c2263617465676f72795f69645c223a31303530312c5c2269645c223a32303334323032387d220a7d0a"/>
          <p:cNvGrpSpPr/>
          <p:nvPr/>
        </p:nvGrpSpPr>
        <p:grpSpPr>
          <a:xfrm>
            <a:off x="1621790" y="4765040"/>
            <a:ext cx="5373370" cy="1163320"/>
            <a:chOff x="5369" y="3509"/>
            <a:chExt cx="8462" cy="3781"/>
          </a:xfrm>
        </p:grpSpPr>
        <p:sp>
          <p:nvSpPr>
            <p:cNvPr id="8" name="圆角矩形 7"/>
            <p:cNvSpPr/>
            <p:nvPr/>
          </p:nvSpPr>
          <p:spPr>
            <a:xfrm>
              <a:off x="5370" y="3510"/>
              <a:ext cx="8461" cy="3780"/>
            </a:xfrm>
            <a:prstGeom prst="roundRect">
              <a:avLst>
                <a:gd name="adj" fmla="val 8267"/>
              </a:avLst>
            </a:prstGeom>
            <a:pattFill prst="smCheck">
              <a:fgClr>
                <a:srgbClr val="8293D3"/>
              </a:fgClr>
              <a:bgClr>
                <a:srgbClr val="7A88D0"/>
              </a:bgClr>
            </a:patt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689" y="3829"/>
              <a:ext cx="7822" cy="3143"/>
            </a:xfrm>
            <a:prstGeom prst="roundRect">
              <a:avLst>
                <a:gd name="adj" fmla="val 588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6211" y="4051"/>
              <a:ext cx="6778" cy="2217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auto">
                <a:lnSpc>
                  <a:spcPct val="120000"/>
                </a:lnSpc>
              </a:pPr>
              <a:r>
                <a:rPr lang="zh-CN" altLang="en-US" sz="3200" b="1">
                  <a:solidFill>
                    <a:srgbClr val="FF0000"/>
                  </a:solidFill>
                  <a:latin typeface="汉仪晓波折纸体简" panose="00020600040101010101" charset="-122"/>
                  <a:ea typeface="汉仪晓波折纸体简" panose="00020600040101010101" charset="-122"/>
                  <a:cs typeface="汉仪晓波折纸体简" panose="00020600040101010101" charset="-122"/>
                </a:rPr>
                <a:t>从中知道了哪些信息?</a:t>
              </a:r>
            </a:p>
          </p:txBody>
        </p:sp>
        <p:sp>
          <p:nvSpPr>
            <p:cNvPr id="14" name="任意多边形 13"/>
            <p:cNvSpPr/>
            <p:nvPr/>
          </p:nvSpPr>
          <p:spPr>
            <a:xfrm>
              <a:off x="5369" y="3509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 rot="5400000">
              <a:off x="13081" y="3530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8100000" algn="t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6" name="任意多边形 15"/>
            <p:cNvSpPr/>
            <p:nvPr/>
          </p:nvSpPr>
          <p:spPr>
            <a:xfrm rot="16200000">
              <a:off x="5349" y="654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8900000" algn="bl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sp>
          <p:nvSpPr>
            <p:cNvPr id="17" name="任意多边形 16"/>
            <p:cNvSpPr/>
            <p:nvPr/>
          </p:nvSpPr>
          <p:spPr>
            <a:xfrm rot="10800000">
              <a:off x="13061" y="6561"/>
              <a:ext cx="769" cy="729"/>
            </a:xfrm>
            <a:custGeom>
              <a:avLst/>
              <a:gdLst>
                <a:gd name="idx" fmla="cos wd2 2700000"/>
                <a:gd name="idy" fmla="sin hd2 2700000"/>
                <a:gd name="il" fmla="+- hc 0 idx"/>
                <a:gd name="ir" fmla="+- hc idx 0"/>
                <a:gd name="it" fmla="+- vc 0 idy"/>
                <a:gd name="ib" fmla="+- vc idy 0"/>
              </a:gdLst>
              <a:ahLst/>
              <a:cxnLst>
                <a:cxn ang="3">
                  <a:pos x="hc" y="t"/>
                </a:cxn>
                <a:cxn ang="3">
                  <a:pos x="il" y="it"/>
                </a:cxn>
                <a:cxn ang="cd2">
                  <a:pos x="l" y="vc"/>
                </a:cxn>
                <a:cxn ang="cd4">
                  <a:pos x="il" y="ib"/>
                </a:cxn>
                <a:cxn ang="cd4">
                  <a:pos x="hc" y="b"/>
                </a:cxn>
                <a:cxn ang="cd4">
                  <a:pos x="ir" y="ib"/>
                </a:cxn>
                <a:cxn ang="0">
                  <a:pos x="r" y="vc"/>
                </a:cxn>
                <a:cxn ang="3">
                  <a:pos x="ir" y="it"/>
                </a:cxn>
              </a:cxnLst>
              <a:rect l="l" t="t" r="r" b="b"/>
              <a:pathLst>
                <a:path w="769" h="729">
                  <a:moveTo>
                    <a:pt x="312" y="0"/>
                  </a:moveTo>
                  <a:lnTo>
                    <a:pt x="746" y="0"/>
                  </a:lnTo>
                  <a:lnTo>
                    <a:pt x="752" y="20"/>
                  </a:lnTo>
                  <a:cubicBezTo>
                    <a:pt x="763" y="66"/>
                    <a:pt x="769" y="113"/>
                    <a:pt x="769" y="162"/>
                  </a:cubicBezTo>
                  <a:cubicBezTo>
                    <a:pt x="769" y="475"/>
                    <a:pt x="516" y="729"/>
                    <a:pt x="202" y="729"/>
                  </a:cubicBezTo>
                  <a:cubicBezTo>
                    <a:pt x="134" y="729"/>
                    <a:pt x="68" y="717"/>
                    <a:pt x="7" y="694"/>
                  </a:cubicBezTo>
                  <a:lnTo>
                    <a:pt x="0" y="692"/>
                  </a:lnTo>
                  <a:lnTo>
                    <a:pt x="0" y="312"/>
                  </a:lnTo>
                  <a:cubicBezTo>
                    <a:pt x="0" y="140"/>
                    <a:pt x="140" y="0"/>
                    <a:pt x="312" y="0"/>
                  </a:cubicBezTo>
                  <a:close/>
                </a:path>
              </a:pathLst>
            </a:custGeom>
            <a:solidFill>
              <a:srgbClr val="7A88D0"/>
            </a:solidFill>
            <a:ln>
              <a:noFill/>
            </a:ln>
            <a:effectLst>
              <a:outerShdw blurRad="50800" dist="38100" dir="13500000" algn="br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10" name="组合 9" descr="7b0a202020202274657874626f78223a20227b5c2263617465676f72795f69645c223a31303531332c5c2269645c223a32303334323036397d220a7d0a"/>
          <p:cNvGrpSpPr/>
          <p:nvPr/>
        </p:nvGrpSpPr>
        <p:grpSpPr>
          <a:xfrm>
            <a:off x="8611235" y="1964055"/>
            <a:ext cx="2897505" cy="1755140"/>
            <a:chOff x="5562" y="3599"/>
            <a:chExt cx="8076" cy="3606"/>
          </a:xfrm>
        </p:grpSpPr>
        <p:grpSp>
          <p:nvGrpSpPr>
            <p:cNvPr id="150" name="图形 148"/>
            <p:cNvGrpSpPr/>
            <p:nvPr/>
          </p:nvGrpSpPr>
          <p:grpSpPr>
            <a:xfrm>
              <a:off x="5562" y="3599"/>
              <a:ext cx="8076" cy="3606"/>
              <a:chOff x="4123372" y="2552699"/>
              <a:chExt cx="3947159" cy="1762483"/>
            </a:xfrm>
          </p:grpSpPr>
          <p:sp>
            <p:nvSpPr>
              <p:cNvPr id="151" name="任意多边形: 形状 150"/>
              <p:cNvSpPr/>
              <p:nvPr/>
            </p:nvSpPr>
            <p:spPr>
              <a:xfrm>
                <a:off x="4185284" y="2646996"/>
                <a:ext cx="3823334" cy="1666874"/>
              </a:xfrm>
              <a:custGeom>
                <a:avLst/>
                <a:gdLst>
                  <a:gd name="connsiteX0" fmla="*/ 3822383 w 3823334"/>
                  <a:gd name="connsiteY0" fmla="*/ 79058 h 1666874"/>
                  <a:gd name="connsiteX1" fmla="*/ 3737610 w 3823334"/>
                  <a:gd name="connsiteY1" fmla="*/ 0 h 1666874"/>
                  <a:gd name="connsiteX2" fmla="*/ 1911668 w 3823334"/>
                  <a:gd name="connsiteY2" fmla="*/ 0 h 1666874"/>
                  <a:gd name="connsiteX3" fmla="*/ 84773 w 3823334"/>
                  <a:gd name="connsiteY3" fmla="*/ 0 h 1666874"/>
                  <a:gd name="connsiteX4" fmla="*/ 0 w 3823334"/>
                  <a:gd name="connsiteY4" fmla="*/ 79058 h 1666874"/>
                  <a:gd name="connsiteX5" fmla="*/ 0 w 3823334"/>
                  <a:gd name="connsiteY5" fmla="*/ 1539240 h 1666874"/>
                  <a:gd name="connsiteX6" fmla="*/ 84773 w 3823334"/>
                  <a:gd name="connsiteY6" fmla="*/ 1618298 h 1666874"/>
                  <a:gd name="connsiteX7" fmla="*/ 1588770 w 3823334"/>
                  <a:gd name="connsiteY7" fmla="*/ 1618298 h 1666874"/>
                  <a:gd name="connsiteX8" fmla="*/ 1588770 w 3823334"/>
                  <a:gd name="connsiteY8" fmla="*/ 1624965 h 1666874"/>
                  <a:gd name="connsiteX9" fmla="*/ 1633538 w 3823334"/>
                  <a:gd name="connsiteY9" fmla="*/ 1666875 h 1666874"/>
                  <a:gd name="connsiteX10" fmla="*/ 1911668 w 3823334"/>
                  <a:gd name="connsiteY10" fmla="*/ 1666875 h 1666874"/>
                  <a:gd name="connsiteX11" fmla="*/ 2189798 w 3823334"/>
                  <a:gd name="connsiteY11" fmla="*/ 1666875 h 1666874"/>
                  <a:gd name="connsiteX12" fmla="*/ 2234565 w 3823334"/>
                  <a:gd name="connsiteY12" fmla="*/ 1624965 h 1666874"/>
                  <a:gd name="connsiteX13" fmla="*/ 2234565 w 3823334"/>
                  <a:gd name="connsiteY13" fmla="*/ 1618298 h 1666874"/>
                  <a:gd name="connsiteX14" fmla="*/ 3738563 w 3823334"/>
                  <a:gd name="connsiteY14" fmla="*/ 1618298 h 1666874"/>
                  <a:gd name="connsiteX15" fmla="*/ 3823335 w 3823334"/>
                  <a:gd name="connsiteY15" fmla="*/ 1539240 h 1666874"/>
                  <a:gd name="connsiteX16" fmla="*/ 3823335 w 3823334"/>
                  <a:gd name="connsiteY16" fmla="*/ 79058 h 1666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23334" h="1666874">
                    <a:moveTo>
                      <a:pt x="3822383" y="79058"/>
                    </a:moveTo>
                    <a:cubicBezTo>
                      <a:pt x="3822383" y="35243"/>
                      <a:pt x="3784283" y="0"/>
                      <a:pt x="3737610" y="0"/>
                    </a:cubicBezTo>
                    <a:lnTo>
                      <a:pt x="1911668" y="0"/>
                    </a:lnTo>
                    <a:lnTo>
                      <a:pt x="84773" y="0"/>
                    </a:lnTo>
                    <a:cubicBezTo>
                      <a:pt x="38100" y="0"/>
                      <a:pt x="0" y="35243"/>
                      <a:pt x="0" y="79058"/>
                    </a:cubicBezTo>
                    <a:lnTo>
                      <a:pt x="0" y="1539240"/>
                    </a:lnTo>
                    <a:cubicBezTo>
                      <a:pt x="0" y="1583055"/>
                      <a:pt x="38100" y="1618298"/>
                      <a:pt x="84773" y="1618298"/>
                    </a:cubicBezTo>
                    <a:lnTo>
                      <a:pt x="1588770" y="1618298"/>
                    </a:lnTo>
                    <a:lnTo>
                      <a:pt x="1588770" y="1624965"/>
                    </a:lnTo>
                    <a:cubicBezTo>
                      <a:pt x="1588770" y="1647825"/>
                      <a:pt x="1608773" y="1666875"/>
                      <a:pt x="1633538" y="1666875"/>
                    </a:cubicBezTo>
                    <a:lnTo>
                      <a:pt x="1911668" y="1666875"/>
                    </a:lnTo>
                    <a:lnTo>
                      <a:pt x="2189798" y="1666875"/>
                    </a:lnTo>
                    <a:cubicBezTo>
                      <a:pt x="2214563" y="1666875"/>
                      <a:pt x="2234565" y="1647825"/>
                      <a:pt x="2234565" y="1624965"/>
                    </a:cubicBezTo>
                    <a:lnTo>
                      <a:pt x="2234565" y="1618298"/>
                    </a:lnTo>
                    <a:lnTo>
                      <a:pt x="3738563" y="1618298"/>
                    </a:lnTo>
                    <a:cubicBezTo>
                      <a:pt x="3785235" y="1618298"/>
                      <a:pt x="3823335" y="1583055"/>
                      <a:pt x="3823335" y="1539240"/>
                    </a:cubicBezTo>
                    <a:lnTo>
                      <a:pt x="3823335" y="79058"/>
                    </a:lnTo>
                    <a:close/>
                  </a:path>
                </a:pathLst>
              </a:custGeom>
              <a:solidFill>
                <a:srgbClr val="248DB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2" name="任意多边形: 形状 151"/>
              <p:cNvSpPr/>
              <p:nvPr/>
            </p:nvSpPr>
            <p:spPr>
              <a:xfrm>
                <a:off x="4241482" y="2605087"/>
                <a:ext cx="3709987" cy="1644967"/>
              </a:xfrm>
              <a:custGeom>
                <a:avLst/>
                <a:gdLst>
                  <a:gd name="connsiteX0" fmla="*/ 2073593 w 3709987"/>
                  <a:gd name="connsiteY0" fmla="*/ 0 h 1644967"/>
                  <a:gd name="connsiteX1" fmla="*/ 1855470 w 3709987"/>
                  <a:gd name="connsiteY1" fmla="*/ 80963 h 1644967"/>
                  <a:gd name="connsiteX2" fmla="*/ 1637348 w 3709987"/>
                  <a:gd name="connsiteY2" fmla="*/ 0 h 1644967"/>
                  <a:gd name="connsiteX3" fmla="*/ 0 w 3709987"/>
                  <a:gd name="connsiteY3" fmla="*/ 0 h 1644967"/>
                  <a:gd name="connsiteX4" fmla="*/ 0 w 3709987"/>
                  <a:gd name="connsiteY4" fmla="*/ 1585913 h 1644967"/>
                  <a:gd name="connsiteX5" fmla="*/ 1661160 w 3709987"/>
                  <a:gd name="connsiteY5" fmla="*/ 1585913 h 1644967"/>
                  <a:gd name="connsiteX6" fmla="*/ 1676400 w 3709987"/>
                  <a:gd name="connsiteY6" fmla="*/ 1586865 h 1644967"/>
                  <a:gd name="connsiteX7" fmla="*/ 1682115 w 3709987"/>
                  <a:gd name="connsiteY7" fmla="*/ 1592580 h 1644967"/>
                  <a:gd name="connsiteX8" fmla="*/ 1682115 w 3709987"/>
                  <a:gd name="connsiteY8" fmla="*/ 1592580 h 1644967"/>
                  <a:gd name="connsiteX9" fmla="*/ 1737360 w 3709987"/>
                  <a:gd name="connsiteY9" fmla="*/ 1644968 h 1644967"/>
                  <a:gd name="connsiteX10" fmla="*/ 1972628 w 3709987"/>
                  <a:gd name="connsiteY10" fmla="*/ 1644968 h 1644967"/>
                  <a:gd name="connsiteX11" fmla="*/ 2027873 w 3709987"/>
                  <a:gd name="connsiteY11" fmla="*/ 1592580 h 1644967"/>
                  <a:gd name="connsiteX12" fmla="*/ 2027873 w 3709987"/>
                  <a:gd name="connsiteY12" fmla="*/ 1592580 h 1644967"/>
                  <a:gd name="connsiteX13" fmla="*/ 2033588 w 3709987"/>
                  <a:gd name="connsiteY13" fmla="*/ 1586865 h 1644967"/>
                  <a:gd name="connsiteX14" fmla="*/ 2048828 w 3709987"/>
                  <a:gd name="connsiteY14" fmla="*/ 1585913 h 1644967"/>
                  <a:gd name="connsiteX15" fmla="*/ 3709988 w 3709987"/>
                  <a:gd name="connsiteY15" fmla="*/ 1585913 h 1644967"/>
                  <a:gd name="connsiteX16" fmla="*/ 3709988 w 3709987"/>
                  <a:gd name="connsiteY16" fmla="*/ 0 h 1644967"/>
                  <a:gd name="connsiteX17" fmla="*/ 2073593 w 3709987"/>
                  <a:gd name="connsiteY17" fmla="*/ 0 h 16449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709987" h="1644967">
                    <a:moveTo>
                      <a:pt x="2073593" y="0"/>
                    </a:moveTo>
                    <a:cubicBezTo>
                      <a:pt x="1922145" y="0"/>
                      <a:pt x="1855470" y="80963"/>
                      <a:pt x="1855470" y="80963"/>
                    </a:cubicBezTo>
                    <a:cubicBezTo>
                      <a:pt x="1855470" y="80963"/>
                      <a:pt x="1788795" y="0"/>
                      <a:pt x="1637348" y="0"/>
                    </a:cubicBezTo>
                    <a:cubicBezTo>
                      <a:pt x="1364933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49693" y="1576388"/>
                      <a:pt x="1661160" y="1585913"/>
                    </a:cubicBezTo>
                    <a:cubicBezTo>
                      <a:pt x="1666875" y="1585913"/>
                      <a:pt x="1671638" y="1585913"/>
                      <a:pt x="1676400" y="1586865"/>
                    </a:cubicBezTo>
                    <a:cubicBezTo>
                      <a:pt x="1679258" y="1586865"/>
                      <a:pt x="1682115" y="1589723"/>
                      <a:pt x="1682115" y="1592580"/>
                    </a:cubicBezTo>
                    <a:lnTo>
                      <a:pt x="1682115" y="1592580"/>
                    </a:lnTo>
                    <a:cubicBezTo>
                      <a:pt x="1682115" y="1621155"/>
                      <a:pt x="1706880" y="1644968"/>
                      <a:pt x="1737360" y="1644968"/>
                    </a:cubicBezTo>
                    <a:lnTo>
                      <a:pt x="1972628" y="1644968"/>
                    </a:lnTo>
                    <a:cubicBezTo>
                      <a:pt x="2003108" y="1644968"/>
                      <a:pt x="2027873" y="1621155"/>
                      <a:pt x="2027873" y="1592580"/>
                    </a:cubicBezTo>
                    <a:lnTo>
                      <a:pt x="2027873" y="1592580"/>
                    </a:lnTo>
                    <a:cubicBezTo>
                      <a:pt x="2027873" y="1589723"/>
                      <a:pt x="2029778" y="1586865"/>
                      <a:pt x="2033588" y="1586865"/>
                    </a:cubicBezTo>
                    <a:cubicBezTo>
                      <a:pt x="2038350" y="1586865"/>
                      <a:pt x="2044065" y="1585913"/>
                      <a:pt x="2048828" y="1585913"/>
                    </a:cubicBezTo>
                    <a:cubicBezTo>
                      <a:pt x="2361248" y="1576388"/>
                      <a:pt x="3709988" y="1585913"/>
                      <a:pt x="3709988" y="1585913"/>
                    </a:cubicBezTo>
                    <a:lnTo>
                      <a:pt x="3709988" y="0"/>
                    </a:lnTo>
                    <a:cubicBezTo>
                      <a:pt x="3710940" y="0"/>
                      <a:pt x="2346008" y="0"/>
                      <a:pt x="2073593" y="0"/>
                    </a:cubicBezTo>
                    <a:close/>
                  </a:path>
                </a:pathLst>
              </a:custGeom>
              <a:solidFill>
                <a:srgbClr val="DBB66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53" name="任意多边形: 形状 152"/>
              <p:cNvSpPr/>
              <p:nvPr/>
            </p:nvSpPr>
            <p:spPr>
              <a:xfrm>
                <a:off x="4307204" y="2552699"/>
                <a:ext cx="3579494" cy="1654492"/>
              </a:xfrm>
              <a:custGeom>
                <a:avLst/>
                <a:gdLst>
                  <a:gd name="connsiteX0" fmla="*/ 2000250 w 3579494"/>
                  <a:gd name="connsiteY0" fmla="*/ 0 h 1654492"/>
                  <a:gd name="connsiteX1" fmla="*/ 1789748 w 3579494"/>
                  <a:gd name="connsiteY1" fmla="*/ 80963 h 1654492"/>
                  <a:gd name="connsiteX2" fmla="*/ 1579245 w 3579494"/>
                  <a:gd name="connsiteY2" fmla="*/ 0 h 1654492"/>
                  <a:gd name="connsiteX3" fmla="*/ 0 w 3579494"/>
                  <a:gd name="connsiteY3" fmla="*/ 0 h 1654492"/>
                  <a:gd name="connsiteX4" fmla="*/ 0 w 3579494"/>
                  <a:gd name="connsiteY4" fmla="*/ 1585913 h 1654492"/>
                  <a:gd name="connsiteX5" fmla="*/ 1603058 w 3579494"/>
                  <a:gd name="connsiteY5" fmla="*/ 1585913 h 1654492"/>
                  <a:gd name="connsiteX6" fmla="*/ 1644015 w 3579494"/>
                  <a:gd name="connsiteY6" fmla="*/ 1589723 h 1654492"/>
                  <a:gd name="connsiteX7" fmla="*/ 1679258 w 3579494"/>
                  <a:gd name="connsiteY7" fmla="*/ 1630680 h 1654492"/>
                  <a:gd name="connsiteX8" fmla="*/ 1679258 w 3579494"/>
                  <a:gd name="connsiteY8" fmla="*/ 1630680 h 1654492"/>
                  <a:gd name="connsiteX9" fmla="*/ 1704975 w 3579494"/>
                  <a:gd name="connsiteY9" fmla="*/ 1654493 h 1654492"/>
                  <a:gd name="connsiteX10" fmla="*/ 1874520 w 3579494"/>
                  <a:gd name="connsiteY10" fmla="*/ 1654493 h 1654492"/>
                  <a:gd name="connsiteX11" fmla="*/ 1900238 w 3579494"/>
                  <a:gd name="connsiteY11" fmla="*/ 1630680 h 1654492"/>
                  <a:gd name="connsiteX12" fmla="*/ 1900238 w 3579494"/>
                  <a:gd name="connsiteY12" fmla="*/ 1630680 h 1654492"/>
                  <a:gd name="connsiteX13" fmla="*/ 1935480 w 3579494"/>
                  <a:gd name="connsiteY13" fmla="*/ 1589723 h 1654492"/>
                  <a:gd name="connsiteX14" fmla="*/ 1976438 w 3579494"/>
                  <a:gd name="connsiteY14" fmla="*/ 1585913 h 1654492"/>
                  <a:gd name="connsiteX15" fmla="*/ 3579495 w 3579494"/>
                  <a:gd name="connsiteY15" fmla="*/ 1585913 h 1654492"/>
                  <a:gd name="connsiteX16" fmla="*/ 3579495 w 3579494"/>
                  <a:gd name="connsiteY16" fmla="*/ 0 h 1654492"/>
                  <a:gd name="connsiteX17" fmla="*/ 2000250 w 3579494"/>
                  <a:gd name="connsiteY17" fmla="*/ 0 h 16544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3579494" h="1654492">
                    <a:moveTo>
                      <a:pt x="2000250" y="0"/>
                    </a:moveTo>
                    <a:cubicBezTo>
                      <a:pt x="1853565" y="0"/>
                      <a:pt x="1789748" y="80963"/>
                      <a:pt x="1789748" y="80963"/>
                    </a:cubicBezTo>
                    <a:cubicBezTo>
                      <a:pt x="1789748" y="80963"/>
                      <a:pt x="1724978" y="0"/>
                      <a:pt x="1579245" y="0"/>
                    </a:cubicBezTo>
                    <a:cubicBezTo>
                      <a:pt x="1317308" y="0"/>
                      <a:pt x="0" y="0"/>
                      <a:pt x="0" y="0"/>
                    </a:cubicBezTo>
                    <a:lnTo>
                      <a:pt x="0" y="1585913"/>
                    </a:lnTo>
                    <a:cubicBezTo>
                      <a:pt x="0" y="1585913"/>
                      <a:pt x="1301115" y="1576388"/>
                      <a:pt x="1603058" y="1585913"/>
                    </a:cubicBezTo>
                    <a:cubicBezTo>
                      <a:pt x="1617345" y="1585913"/>
                      <a:pt x="1631633" y="1587818"/>
                      <a:pt x="1644015" y="1589723"/>
                    </a:cubicBezTo>
                    <a:cubicBezTo>
                      <a:pt x="1664970" y="1592580"/>
                      <a:pt x="1679258" y="1610678"/>
                      <a:pt x="1679258" y="1630680"/>
                    </a:cubicBezTo>
                    <a:lnTo>
                      <a:pt x="1679258" y="1630680"/>
                    </a:lnTo>
                    <a:cubicBezTo>
                      <a:pt x="1679258" y="1644015"/>
                      <a:pt x="1690688" y="1654493"/>
                      <a:pt x="1704975" y="1654493"/>
                    </a:cubicBezTo>
                    <a:lnTo>
                      <a:pt x="1874520" y="1654493"/>
                    </a:lnTo>
                    <a:cubicBezTo>
                      <a:pt x="1888808" y="1654493"/>
                      <a:pt x="1900238" y="1644015"/>
                      <a:pt x="1900238" y="1630680"/>
                    </a:cubicBezTo>
                    <a:lnTo>
                      <a:pt x="1900238" y="1630680"/>
                    </a:lnTo>
                    <a:cubicBezTo>
                      <a:pt x="1900238" y="1610678"/>
                      <a:pt x="1915478" y="1593533"/>
                      <a:pt x="1935480" y="1589723"/>
                    </a:cubicBezTo>
                    <a:cubicBezTo>
                      <a:pt x="1948815" y="1587818"/>
                      <a:pt x="1962150" y="1585913"/>
                      <a:pt x="1976438" y="1585913"/>
                    </a:cubicBezTo>
                    <a:cubicBezTo>
                      <a:pt x="2277428" y="1576388"/>
                      <a:pt x="3579495" y="1585913"/>
                      <a:pt x="3579495" y="1585913"/>
                    </a:cubicBezTo>
                    <a:lnTo>
                      <a:pt x="3579495" y="0"/>
                    </a:lnTo>
                    <a:cubicBezTo>
                      <a:pt x="3579495" y="0"/>
                      <a:pt x="2262188" y="0"/>
                      <a:pt x="2000250" y="0"/>
                    </a:cubicBezTo>
                    <a:close/>
                  </a:path>
                </a:pathLst>
              </a:custGeom>
              <a:solidFill>
                <a:srgbClr val="FFFBD1"/>
              </a:solidFill>
              <a:ln w="28575" cap="flat">
                <a:solidFill>
                  <a:srgbClr val="F7B52C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5" name="任意多边形: 形状 174"/>
              <p:cNvSpPr/>
              <p:nvPr/>
            </p:nvSpPr>
            <p:spPr>
              <a:xfrm>
                <a:off x="7900034" y="2832734"/>
                <a:ext cx="128587" cy="141922"/>
              </a:xfrm>
              <a:custGeom>
                <a:avLst/>
                <a:gdLst>
                  <a:gd name="connsiteX0" fmla="*/ 0 w 128587"/>
                  <a:gd name="connsiteY0" fmla="*/ 0 h 141922"/>
                  <a:gd name="connsiteX1" fmla="*/ 128587 w 128587"/>
                  <a:gd name="connsiteY1" fmla="*/ 0 h 141922"/>
                  <a:gd name="connsiteX2" fmla="*/ 128587 w 128587"/>
                  <a:gd name="connsiteY2" fmla="*/ 141923 h 141922"/>
                  <a:gd name="connsiteX3" fmla="*/ 0 w 12858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8587" h="141922">
                    <a:moveTo>
                      <a:pt x="0" y="0"/>
                    </a:moveTo>
                    <a:lnTo>
                      <a:pt x="128587" y="0"/>
                    </a:lnTo>
                    <a:lnTo>
                      <a:pt x="12858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00984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76" name="任意多边形: 形状 175"/>
              <p:cNvSpPr/>
              <p:nvPr/>
            </p:nvSpPr>
            <p:spPr>
              <a:xfrm>
                <a:off x="7900034" y="2665094"/>
                <a:ext cx="170497" cy="141922"/>
              </a:xfrm>
              <a:custGeom>
                <a:avLst/>
                <a:gdLst>
                  <a:gd name="connsiteX0" fmla="*/ 0 w 170497"/>
                  <a:gd name="connsiteY0" fmla="*/ 0 h 141922"/>
                  <a:gd name="connsiteX1" fmla="*/ 170497 w 170497"/>
                  <a:gd name="connsiteY1" fmla="*/ 0 h 141922"/>
                  <a:gd name="connsiteX2" fmla="*/ 170497 w 170497"/>
                  <a:gd name="connsiteY2" fmla="*/ 141923 h 141922"/>
                  <a:gd name="connsiteX3" fmla="*/ 0 w 170497"/>
                  <a:gd name="connsiteY3" fmla="*/ 141923 h 1419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97" h="141922">
                    <a:moveTo>
                      <a:pt x="0" y="0"/>
                    </a:moveTo>
                    <a:lnTo>
                      <a:pt x="170497" y="0"/>
                    </a:lnTo>
                    <a:lnTo>
                      <a:pt x="170497" y="141923"/>
                    </a:lnTo>
                    <a:lnTo>
                      <a:pt x="0" y="141923"/>
                    </a:lnTo>
                    <a:close/>
                  </a:path>
                </a:pathLst>
              </a:custGeom>
              <a:solidFill>
                <a:srgbClr val="E95513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177" name="图形 148"/>
              <p:cNvGrpSpPr/>
              <p:nvPr/>
            </p:nvGrpSpPr>
            <p:grpSpPr>
              <a:xfrm>
                <a:off x="4123372" y="3116579"/>
                <a:ext cx="562210" cy="1198603"/>
                <a:chOff x="4123372" y="3116579"/>
                <a:chExt cx="562210" cy="1198603"/>
              </a:xfrm>
            </p:grpSpPr>
            <p:sp>
              <p:nvSpPr>
                <p:cNvPr id="178" name="任意多边形: 形状 177"/>
                <p:cNvSpPr/>
                <p:nvPr/>
              </p:nvSpPr>
              <p:spPr>
                <a:xfrm>
                  <a:off x="4123372" y="3116579"/>
                  <a:ext cx="562210" cy="1198603"/>
                </a:xfrm>
                <a:custGeom>
                  <a:avLst/>
                  <a:gdLst>
                    <a:gd name="connsiteX0" fmla="*/ 560070 w 562210"/>
                    <a:gd name="connsiteY0" fmla="*/ 1129665 h 1198603"/>
                    <a:gd name="connsiteX1" fmla="*/ 132398 w 562210"/>
                    <a:gd name="connsiteY1" fmla="*/ 73343 h 1198603"/>
                    <a:gd name="connsiteX2" fmla="*/ 26670 w 562210"/>
                    <a:gd name="connsiteY2" fmla="*/ 0 h 1198603"/>
                    <a:gd name="connsiteX3" fmla="*/ 0 w 562210"/>
                    <a:gd name="connsiteY3" fmla="*/ 120968 h 1198603"/>
                    <a:gd name="connsiteX4" fmla="*/ 427673 w 562210"/>
                    <a:gd name="connsiteY4" fmla="*/ 1177290 h 1198603"/>
                    <a:gd name="connsiteX5" fmla="*/ 473393 w 562210"/>
                    <a:gd name="connsiteY5" fmla="*/ 1196340 h 1198603"/>
                    <a:gd name="connsiteX6" fmla="*/ 540068 w 562210"/>
                    <a:gd name="connsiteY6" fmla="*/ 1172528 h 1198603"/>
                    <a:gd name="connsiteX7" fmla="*/ 560070 w 562210"/>
                    <a:gd name="connsiteY7" fmla="*/ 1129665 h 11986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62210" h="1198603">
                      <a:moveTo>
                        <a:pt x="560070" y="1129665"/>
                      </a:moveTo>
                      <a:lnTo>
                        <a:pt x="132398" y="73343"/>
                      </a:lnTo>
                      <a:lnTo>
                        <a:pt x="26670" y="0"/>
                      </a:lnTo>
                      <a:lnTo>
                        <a:pt x="0" y="120968"/>
                      </a:lnTo>
                      <a:lnTo>
                        <a:pt x="427673" y="1177290"/>
                      </a:lnTo>
                      <a:cubicBezTo>
                        <a:pt x="434340" y="1194435"/>
                        <a:pt x="455295" y="1203008"/>
                        <a:pt x="473393" y="1196340"/>
                      </a:cubicBezTo>
                      <a:lnTo>
                        <a:pt x="540068" y="1172528"/>
                      </a:lnTo>
                      <a:cubicBezTo>
                        <a:pt x="557213" y="1165860"/>
                        <a:pt x="566738" y="1146810"/>
                        <a:pt x="560070" y="1129665"/>
                      </a:cubicBezTo>
                      <a:close/>
                    </a:path>
                  </a:pathLst>
                </a:custGeom>
                <a:solidFill>
                  <a:srgbClr val="2065BA"/>
                </a:solidFill>
                <a:ln w="7144" cap="flat">
                  <a:solidFill>
                    <a:srgbClr val="0067C2"/>
                  </a:solidFill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79" name="任意多边形: 形状 178"/>
                <p:cNvSpPr/>
                <p:nvPr/>
              </p:nvSpPr>
              <p:spPr>
                <a:xfrm>
                  <a:off x="4487226" y="4056696"/>
                  <a:ext cx="112395" cy="227647"/>
                </a:xfrm>
                <a:custGeom>
                  <a:avLst/>
                  <a:gdLst>
                    <a:gd name="connsiteX0" fmla="*/ 87630 w 112395"/>
                    <a:gd name="connsiteY0" fmla="*/ 227648 h 227647"/>
                    <a:gd name="connsiteX1" fmla="*/ 0 w 112395"/>
                    <a:gd name="connsiteY1" fmla="*/ 8573 h 227647"/>
                    <a:gd name="connsiteX2" fmla="*/ 23813 w 112395"/>
                    <a:gd name="connsiteY2" fmla="*/ 0 h 227647"/>
                    <a:gd name="connsiteX3" fmla="*/ 112395 w 112395"/>
                    <a:gd name="connsiteY3" fmla="*/ 219075 h 22764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12395" h="227647">
                      <a:moveTo>
                        <a:pt x="87630" y="227648"/>
                      </a:moveTo>
                      <a:lnTo>
                        <a:pt x="0" y="8573"/>
                      </a:lnTo>
                      <a:lnTo>
                        <a:pt x="23813" y="0"/>
                      </a:lnTo>
                      <a:lnTo>
                        <a:pt x="112395" y="21907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180" name="任意多边形: 形状 179"/>
                <p:cNvSpPr/>
                <p:nvPr/>
              </p:nvSpPr>
              <p:spPr>
                <a:xfrm>
                  <a:off x="4458651" y="3988116"/>
                  <a:ext cx="40957" cy="48577"/>
                </a:xfrm>
                <a:custGeom>
                  <a:avLst/>
                  <a:gdLst>
                    <a:gd name="connsiteX0" fmla="*/ 16193 w 40957"/>
                    <a:gd name="connsiteY0" fmla="*/ 48578 h 48577"/>
                    <a:gd name="connsiteX1" fmla="*/ 0 w 40957"/>
                    <a:gd name="connsiteY1" fmla="*/ 8573 h 48577"/>
                    <a:gd name="connsiteX2" fmla="*/ 24765 w 40957"/>
                    <a:gd name="connsiteY2" fmla="*/ 0 h 48577"/>
                    <a:gd name="connsiteX3" fmla="*/ 40958 w 40957"/>
                    <a:gd name="connsiteY3" fmla="*/ 40005 h 485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957" h="48577">
                      <a:moveTo>
                        <a:pt x="16193" y="48578"/>
                      </a:moveTo>
                      <a:lnTo>
                        <a:pt x="0" y="8573"/>
                      </a:lnTo>
                      <a:lnTo>
                        <a:pt x="24765" y="0"/>
                      </a:lnTo>
                      <a:lnTo>
                        <a:pt x="40958" y="40005"/>
                      </a:lnTo>
                      <a:close/>
                    </a:path>
                  </a:pathLst>
                </a:custGeom>
                <a:solidFill>
                  <a:srgbClr val="339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6307" y="3706"/>
              <a:ext cx="6499" cy="2843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sz="2800" b="1" spc="200">
                  <a:solidFill>
                    <a:srgbClr val="FF000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“够装”</a:t>
              </a:r>
              <a:r>
                <a:rPr sz="2800" b="1" spc="200">
                  <a:solidFill>
                    <a:srgbClr val="0070C0"/>
                  </a:solidFill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是什么意思?</a:t>
              </a:r>
              <a:endParaRPr lang="zh-CN" altLang="en-US" sz="2800" b="1" spc="200">
                <a:solidFill>
                  <a:srgbClr val="0070C0"/>
                </a:solidFill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endParaRPr>
            </a:p>
          </p:txBody>
        </p:sp>
      </p:grpSp>
      <p:grpSp>
        <p:nvGrpSpPr>
          <p:cNvPr id="12" name="组合 11" descr="7b0a202020202274657874626f78223a20227b5c2263617465676f72795f69645c223a31303531332c5c2269645c223a32303334323238327d220a7d0a"/>
          <p:cNvGrpSpPr/>
          <p:nvPr/>
        </p:nvGrpSpPr>
        <p:grpSpPr>
          <a:xfrm>
            <a:off x="8165465" y="4271010"/>
            <a:ext cx="3715385" cy="1657985"/>
            <a:chOff x="5540" y="3376"/>
            <a:chExt cx="8258" cy="4179"/>
          </a:xfrm>
        </p:grpSpPr>
        <p:grpSp>
          <p:nvGrpSpPr>
            <p:cNvPr id="5478" name="组合 5477"/>
            <p:cNvGrpSpPr/>
            <p:nvPr/>
          </p:nvGrpSpPr>
          <p:grpSpPr>
            <a:xfrm>
              <a:off x="5540" y="3376"/>
              <a:ext cx="8258" cy="4179"/>
              <a:chOff x="3546759" y="2143559"/>
              <a:chExt cx="5244004" cy="2653866"/>
            </a:xfrm>
          </p:grpSpPr>
          <p:sp>
            <p:nvSpPr>
              <p:cNvPr id="5368" name="图形 5366"/>
              <p:cNvSpPr/>
              <p:nvPr/>
            </p:nvSpPr>
            <p:spPr>
              <a:xfrm>
                <a:off x="3546759" y="2143559"/>
                <a:ext cx="5097616" cy="2566553"/>
              </a:xfrm>
              <a:custGeom>
                <a:avLst/>
                <a:gdLst>
                  <a:gd name="connsiteX0" fmla="*/ 5097616 w 5097616"/>
                  <a:gd name="connsiteY0" fmla="*/ 1510501 h 2566553"/>
                  <a:gd name="connsiteX1" fmla="*/ 4991145 w 5097616"/>
                  <a:gd name="connsiteY1" fmla="*/ 1126167 h 2566553"/>
                  <a:gd name="connsiteX2" fmla="*/ 5006727 w 5097616"/>
                  <a:gd name="connsiteY2" fmla="*/ 985072 h 2566553"/>
                  <a:gd name="connsiteX3" fmla="*/ 4373095 w 5097616"/>
                  <a:gd name="connsiteY3" fmla="*/ 341919 h 2566553"/>
                  <a:gd name="connsiteX4" fmla="*/ 3948943 w 5097616"/>
                  <a:gd name="connsiteY4" fmla="*/ 122918 h 2566553"/>
                  <a:gd name="connsiteX5" fmla="*/ 3627799 w 5097616"/>
                  <a:gd name="connsiteY5" fmla="*/ 233717 h 2566553"/>
                  <a:gd name="connsiteX6" fmla="*/ 3214900 w 5097616"/>
                  <a:gd name="connsiteY6" fmla="*/ 73577 h 2566553"/>
                  <a:gd name="connsiteX7" fmla="*/ 2832298 w 5097616"/>
                  <a:gd name="connsiteY7" fmla="*/ 207748 h 2566553"/>
                  <a:gd name="connsiteX8" fmla="*/ 2331971 w 5097616"/>
                  <a:gd name="connsiteY8" fmla="*/ 0 h 2566553"/>
                  <a:gd name="connsiteX9" fmla="*/ 1894835 w 5097616"/>
                  <a:gd name="connsiteY9" fmla="*/ 152349 h 2566553"/>
                  <a:gd name="connsiteX10" fmla="*/ 1667178 w 5097616"/>
                  <a:gd name="connsiteY10" fmla="*/ 105605 h 2566553"/>
                  <a:gd name="connsiteX11" fmla="*/ 1315737 w 5097616"/>
                  <a:gd name="connsiteY11" fmla="*/ 224195 h 2566553"/>
                  <a:gd name="connsiteX12" fmla="*/ 1087214 w 5097616"/>
                  <a:gd name="connsiteY12" fmla="*/ 166198 h 2566553"/>
                  <a:gd name="connsiteX13" fmla="*/ 673450 w 5097616"/>
                  <a:gd name="connsiteY13" fmla="*/ 405109 h 2566553"/>
                  <a:gd name="connsiteX14" fmla="*/ 0 w 5097616"/>
                  <a:gd name="connsiteY14" fmla="*/ 1192820 h 2566553"/>
                  <a:gd name="connsiteX15" fmla="*/ 217270 w 5097616"/>
                  <a:gd name="connsiteY15" fmla="*/ 1739890 h 2566553"/>
                  <a:gd name="connsiteX16" fmla="*/ 650078 w 5097616"/>
                  <a:gd name="connsiteY16" fmla="*/ 2290422 h 2566553"/>
                  <a:gd name="connsiteX17" fmla="*/ 1009309 w 5097616"/>
                  <a:gd name="connsiteY17" fmla="*/ 2487782 h 2566553"/>
                  <a:gd name="connsiteX18" fmla="*/ 1234369 w 5097616"/>
                  <a:gd name="connsiteY18" fmla="*/ 2451427 h 2566553"/>
                  <a:gd name="connsiteX19" fmla="*/ 1563304 w 5097616"/>
                  <a:gd name="connsiteY19" fmla="*/ 2499036 h 2566553"/>
                  <a:gd name="connsiteX20" fmla="*/ 1751142 w 5097616"/>
                  <a:gd name="connsiteY20" fmla="*/ 2483454 h 2566553"/>
                  <a:gd name="connsiteX21" fmla="*/ 2083539 w 5097616"/>
                  <a:gd name="connsiteY21" fmla="*/ 2566554 h 2566553"/>
                  <a:gd name="connsiteX22" fmla="*/ 2500766 w 5097616"/>
                  <a:gd name="connsiteY22" fmla="*/ 2429786 h 2566553"/>
                  <a:gd name="connsiteX23" fmla="*/ 2886831 w 5097616"/>
                  <a:gd name="connsiteY23" fmla="*/ 2499036 h 2566553"/>
                  <a:gd name="connsiteX24" fmla="*/ 3310983 w 5097616"/>
                  <a:gd name="connsiteY24" fmla="*/ 2415071 h 2566553"/>
                  <a:gd name="connsiteX25" fmla="*/ 3600965 w 5097616"/>
                  <a:gd name="connsiteY25" fmla="*/ 2492976 h 2566553"/>
                  <a:gd name="connsiteX26" fmla="*/ 3932496 w 5097616"/>
                  <a:gd name="connsiteY26" fmla="*/ 2389102 h 2566553"/>
                  <a:gd name="connsiteX27" fmla="*/ 4161019 w 5097616"/>
                  <a:gd name="connsiteY27" fmla="*/ 2440173 h 2566553"/>
                  <a:gd name="connsiteX28" fmla="*/ 4594693 w 5097616"/>
                  <a:gd name="connsiteY28" fmla="*/ 2215979 h 2566553"/>
                  <a:gd name="connsiteX29" fmla="*/ 5097616 w 5097616"/>
                  <a:gd name="connsiteY29" fmla="*/ 1510501 h 25665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5097616" h="2566553">
                    <a:moveTo>
                      <a:pt x="5097616" y="1510501"/>
                    </a:moveTo>
                    <a:cubicBezTo>
                      <a:pt x="5097616" y="1370271"/>
                      <a:pt x="5058664" y="1238698"/>
                      <a:pt x="4991145" y="1126167"/>
                    </a:cubicBezTo>
                    <a:cubicBezTo>
                      <a:pt x="5001533" y="1080290"/>
                      <a:pt x="5006727" y="1033546"/>
                      <a:pt x="5006727" y="985072"/>
                    </a:cubicBezTo>
                    <a:cubicBezTo>
                      <a:pt x="5006727" y="632766"/>
                      <a:pt x="4723670" y="347112"/>
                      <a:pt x="4373095" y="341919"/>
                    </a:cubicBezTo>
                    <a:cubicBezTo>
                      <a:pt x="4278743" y="209479"/>
                      <a:pt x="4123797" y="122918"/>
                      <a:pt x="3948943" y="122918"/>
                    </a:cubicBezTo>
                    <a:cubicBezTo>
                      <a:pt x="3827757" y="122918"/>
                      <a:pt x="3716092" y="164467"/>
                      <a:pt x="3627799" y="233717"/>
                    </a:cubicBezTo>
                    <a:cubicBezTo>
                      <a:pt x="3518731" y="134171"/>
                      <a:pt x="3374173" y="73577"/>
                      <a:pt x="3214900" y="73577"/>
                    </a:cubicBezTo>
                    <a:cubicBezTo>
                      <a:pt x="3070342" y="73577"/>
                      <a:pt x="2937037" y="123783"/>
                      <a:pt x="2832298" y="207748"/>
                    </a:cubicBezTo>
                    <a:cubicBezTo>
                      <a:pt x="2704186" y="79637"/>
                      <a:pt x="2527600" y="0"/>
                      <a:pt x="2331971" y="0"/>
                    </a:cubicBezTo>
                    <a:cubicBezTo>
                      <a:pt x="2166638" y="0"/>
                      <a:pt x="2015155" y="57131"/>
                      <a:pt x="1894835" y="152349"/>
                    </a:cubicBezTo>
                    <a:cubicBezTo>
                      <a:pt x="1824720" y="122052"/>
                      <a:pt x="1747680" y="105605"/>
                      <a:pt x="1667178" y="105605"/>
                    </a:cubicBezTo>
                    <a:cubicBezTo>
                      <a:pt x="1534738" y="105605"/>
                      <a:pt x="1412686" y="149752"/>
                      <a:pt x="1315737" y="224195"/>
                    </a:cubicBezTo>
                    <a:cubicBezTo>
                      <a:pt x="1248219" y="186973"/>
                      <a:pt x="1170314" y="166198"/>
                      <a:pt x="1087214" y="166198"/>
                    </a:cubicBezTo>
                    <a:cubicBezTo>
                      <a:pt x="910629" y="166198"/>
                      <a:pt x="756549" y="262282"/>
                      <a:pt x="673450" y="405109"/>
                    </a:cubicBezTo>
                    <a:cubicBezTo>
                      <a:pt x="291713" y="464836"/>
                      <a:pt x="0" y="794636"/>
                      <a:pt x="0" y="1192820"/>
                    </a:cubicBezTo>
                    <a:cubicBezTo>
                      <a:pt x="0" y="1404896"/>
                      <a:pt x="83099" y="1597063"/>
                      <a:pt x="217270" y="1739890"/>
                    </a:cubicBezTo>
                    <a:cubicBezTo>
                      <a:pt x="221598" y="2004768"/>
                      <a:pt x="404243" y="2226366"/>
                      <a:pt x="650078" y="2290422"/>
                    </a:cubicBezTo>
                    <a:cubicBezTo>
                      <a:pt x="715865" y="2424592"/>
                      <a:pt x="848304" y="2473067"/>
                      <a:pt x="1009309" y="2487782"/>
                    </a:cubicBezTo>
                    <a:cubicBezTo>
                      <a:pt x="1090677" y="2494707"/>
                      <a:pt x="1171179" y="2492976"/>
                      <a:pt x="1234369" y="2451427"/>
                    </a:cubicBezTo>
                    <a:cubicBezTo>
                      <a:pt x="1338243" y="2482589"/>
                      <a:pt x="1449042" y="2499036"/>
                      <a:pt x="1563304" y="2499036"/>
                    </a:cubicBezTo>
                    <a:cubicBezTo>
                      <a:pt x="1627359" y="2499036"/>
                      <a:pt x="1689684" y="2493842"/>
                      <a:pt x="1751142" y="2483454"/>
                    </a:cubicBezTo>
                    <a:cubicBezTo>
                      <a:pt x="1849823" y="2536257"/>
                      <a:pt x="1963218" y="2566554"/>
                      <a:pt x="2083539" y="2566554"/>
                    </a:cubicBezTo>
                    <a:cubicBezTo>
                      <a:pt x="2239350" y="2566554"/>
                      <a:pt x="2383908" y="2515482"/>
                      <a:pt x="2500766" y="2429786"/>
                    </a:cubicBezTo>
                    <a:cubicBezTo>
                      <a:pt x="2621087" y="2474798"/>
                      <a:pt x="2750929" y="2499036"/>
                      <a:pt x="2886831" y="2499036"/>
                    </a:cubicBezTo>
                    <a:cubicBezTo>
                      <a:pt x="3037449" y="2499036"/>
                      <a:pt x="3180275" y="2468739"/>
                      <a:pt x="3310983" y="2415071"/>
                    </a:cubicBezTo>
                    <a:cubicBezTo>
                      <a:pt x="3396679" y="2464411"/>
                      <a:pt x="3495360" y="2492976"/>
                      <a:pt x="3600965" y="2492976"/>
                    </a:cubicBezTo>
                    <a:cubicBezTo>
                      <a:pt x="3724748" y="2492976"/>
                      <a:pt x="3839010" y="2454023"/>
                      <a:pt x="3932496" y="2389102"/>
                    </a:cubicBezTo>
                    <a:cubicBezTo>
                      <a:pt x="4001745" y="2421995"/>
                      <a:pt x="4078785" y="2440173"/>
                      <a:pt x="4161019" y="2440173"/>
                    </a:cubicBezTo>
                    <a:cubicBezTo>
                      <a:pt x="4340202" y="2440173"/>
                      <a:pt x="4498610" y="2351881"/>
                      <a:pt x="4594693" y="2215979"/>
                    </a:cubicBezTo>
                    <a:cubicBezTo>
                      <a:pt x="4887271" y="2114702"/>
                      <a:pt x="5097616" y="1837704"/>
                      <a:pt x="5097616" y="1510501"/>
                    </a:cubicBezTo>
                    <a:close/>
                  </a:path>
                </a:pathLst>
              </a:custGeom>
              <a:solidFill>
                <a:srgbClr val="DBFAFF"/>
              </a:solidFill>
              <a:ln w="25968" cap="flat">
                <a:solidFill>
                  <a:srgbClr val="73D3FF"/>
                </a:solidFill>
                <a:prstDash val="solid"/>
                <a:miter/>
              </a:ln>
            </p:spPr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5369" name="图形 5366"/>
              <p:cNvGrpSpPr/>
              <p:nvPr/>
            </p:nvGrpSpPr>
            <p:grpSpPr>
              <a:xfrm>
                <a:off x="3883449" y="2337457"/>
                <a:ext cx="4672700" cy="2192607"/>
                <a:chOff x="3883449" y="2337457"/>
                <a:chExt cx="4672700" cy="2192607"/>
              </a:xfrm>
            </p:grpSpPr>
            <p:sp>
              <p:nvSpPr>
                <p:cNvPr id="5370" name="图形 5366"/>
                <p:cNvSpPr/>
                <p:nvPr/>
              </p:nvSpPr>
              <p:spPr>
                <a:xfrm>
                  <a:off x="3883449" y="3447178"/>
                  <a:ext cx="71880" cy="44273"/>
                </a:xfrm>
                <a:custGeom>
                  <a:avLst/>
                  <a:gdLst>
                    <a:gd name="connsiteX0" fmla="*/ 60628 w 71880"/>
                    <a:gd name="connsiteY0" fmla="*/ 44146 h 44273"/>
                    <a:gd name="connsiteX1" fmla="*/ 71881 w 71880"/>
                    <a:gd name="connsiteY1" fmla="*/ 19044 h 44273"/>
                    <a:gd name="connsiteX2" fmla="*/ 14750 w 71880"/>
                    <a:gd name="connsiteY2" fmla="*/ 0 h 44273"/>
                    <a:gd name="connsiteX3" fmla="*/ 35 w 71880"/>
                    <a:gd name="connsiteY3" fmla="*/ 28565 h 44273"/>
                    <a:gd name="connsiteX4" fmla="*/ 60628 w 71880"/>
                    <a:gd name="connsiteY4" fmla="*/ 44146 h 44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80" h="44273">
                      <a:moveTo>
                        <a:pt x="60628" y="44146"/>
                      </a:moveTo>
                      <a:lnTo>
                        <a:pt x="71881" y="19044"/>
                      </a:lnTo>
                      <a:cubicBezTo>
                        <a:pt x="71881" y="19044"/>
                        <a:pt x="30331" y="14715"/>
                        <a:pt x="14750" y="0"/>
                      </a:cubicBezTo>
                      <a:cubicBezTo>
                        <a:pt x="14750" y="0"/>
                        <a:pt x="-831" y="27700"/>
                        <a:pt x="35" y="28565"/>
                      </a:cubicBezTo>
                      <a:cubicBezTo>
                        <a:pt x="900" y="29431"/>
                        <a:pt x="33794" y="45878"/>
                        <a:pt x="60628" y="44146"/>
                      </a:cubicBezTo>
                      <a:close/>
                    </a:path>
                  </a:pathLst>
                </a:custGeom>
                <a:solidFill>
                  <a:srgbClr val="FF7373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1" name="图形 5366"/>
                <p:cNvSpPr/>
                <p:nvPr/>
              </p:nvSpPr>
              <p:spPr>
                <a:xfrm>
                  <a:off x="7472295" y="4341359"/>
                  <a:ext cx="71880" cy="44274"/>
                </a:xfrm>
                <a:custGeom>
                  <a:avLst/>
                  <a:gdLst>
                    <a:gd name="connsiteX0" fmla="*/ 60628 w 71880"/>
                    <a:gd name="connsiteY0" fmla="*/ 44147 h 44274"/>
                    <a:gd name="connsiteX1" fmla="*/ 71881 w 71880"/>
                    <a:gd name="connsiteY1" fmla="*/ 19044 h 44274"/>
                    <a:gd name="connsiteX2" fmla="*/ 14750 w 71880"/>
                    <a:gd name="connsiteY2" fmla="*/ 0 h 44274"/>
                    <a:gd name="connsiteX3" fmla="*/ 35 w 71880"/>
                    <a:gd name="connsiteY3" fmla="*/ 28566 h 44274"/>
                    <a:gd name="connsiteX4" fmla="*/ 60628 w 71880"/>
                    <a:gd name="connsiteY4" fmla="*/ 44147 h 442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1880" h="44274">
                      <a:moveTo>
                        <a:pt x="60628" y="44147"/>
                      </a:moveTo>
                      <a:lnTo>
                        <a:pt x="71881" y="19044"/>
                      </a:lnTo>
                      <a:cubicBezTo>
                        <a:pt x="71881" y="19044"/>
                        <a:pt x="30331" y="14716"/>
                        <a:pt x="14750" y="0"/>
                      </a:cubicBezTo>
                      <a:cubicBezTo>
                        <a:pt x="14750" y="0"/>
                        <a:pt x="-831" y="27700"/>
                        <a:pt x="35" y="28566"/>
                      </a:cubicBezTo>
                      <a:cubicBezTo>
                        <a:pt x="900" y="29431"/>
                        <a:pt x="32928" y="45878"/>
                        <a:pt x="60628" y="44147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2" name="图形 5366"/>
                <p:cNvSpPr/>
                <p:nvPr/>
              </p:nvSpPr>
              <p:spPr>
                <a:xfrm>
                  <a:off x="3919994" y="4129144"/>
                  <a:ext cx="44857" cy="73716"/>
                </a:xfrm>
                <a:custGeom>
                  <a:avLst/>
                  <a:gdLst>
                    <a:gd name="connsiteX0" fmla="*/ 12830 w 44857"/>
                    <a:gd name="connsiteY0" fmla="*/ 72851 h 73716"/>
                    <a:gd name="connsiteX1" fmla="*/ 44858 w 44857"/>
                    <a:gd name="connsiteY1" fmla="*/ 73716 h 73716"/>
                    <a:gd name="connsiteX2" fmla="*/ 37933 w 44857"/>
                    <a:gd name="connsiteY2" fmla="*/ 2736 h 73716"/>
                    <a:gd name="connsiteX3" fmla="*/ 711 w 44857"/>
                    <a:gd name="connsiteY3" fmla="*/ 139 h 73716"/>
                    <a:gd name="connsiteX4" fmla="*/ 12830 w 44857"/>
                    <a:gd name="connsiteY4" fmla="*/ 72851 h 737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4857" h="73716">
                      <a:moveTo>
                        <a:pt x="12830" y="72851"/>
                      </a:moveTo>
                      <a:lnTo>
                        <a:pt x="44858" y="73716"/>
                      </a:lnTo>
                      <a:cubicBezTo>
                        <a:pt x="44858" y="73716"/>
                        <a:pt x="30142" y="26973"/>
                        <a:pt x="37933" y="2736"/>
                      </a:cubicBezTo>
                      <a:cubicBezTo>
                        <a:pt x="37933" y="2736"/>
                        <a:pt x="1577" y="-727"/>
                        <a:pt x="711" y="139"/>
                      </a:cubicBezTo>
                      <a:cubicBezTo>
                        <a:pt x="-154" y="1005"/>
                        <a:pt x="-2751" y="43420"/>
                        <a:pt x="12830" y="72851"/>
                      </a:cubicBezTo>
                      <a:close/>
                    </a:path>
                  </a:pathLst>
                </a:custGeom>
                <a:solidFill>
                  <a:srgbClr val="FFCB78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3" name="图形 5366"/>
                <p:cNvSpPr/>
                <p:nvPr/>
              </p:nvSpPr>
              <p:spPr>
                <a:xfrm>
                  <a:off x="3933689" y="3765724"/>
                  <a:ext cx="45877" cy="47608"/>
                </a:xfrm>
                <a:custGeom>
                  <a:avLst/>
                  <a:gdLst>
                    <a:gd name="connsiteX0" fmla="*/ 45878 w 45877"/>
                    <a:gd name="connsiteY0" fmla="*/ 18178 h 47608"/>
                    <a:gd name="connsiteX1" fmla="*/ 36356 w 45877"/>
                    <a:gd name="connsiteY1" fmla="*/ 0 h 47608"/>
                    <a:gd name="connsiteX2" fmla="*/ 0 w 45877"/>
                    <a:gd name="connsiteY2" fmla="*/ 25969 h 47608"/>
                    <a:gd name="connsiteX3" fmla="*/ 10387 w 45877"/>
                    <a:gd name="connsiteY3" fmla="*/ 47609 h 47608"/>
                    <a:gd name="connsiteX4" fmla="*/ 45878 w 45877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7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1" y="23372"/>
                        <a:pt x="0" y="25969"/>
                      </a:cubicBezTo>
                      <a:cubicBezTo>
                        <a:pt x="0" y="25969"/>
                        <a:pt x="9522" y="47609"/>
                        <a:pt x="10387" y="47609"/>
                      </a:cubicBezTo>
                      <a:cubicBezTo>
                        <a:pt x="10387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CB78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4" name="图形 5366"/>
                <p:cNvSpPr/>
                <p:nvPr/>
              </p:nvSpPr>
              <p:spPr>
                <a:xfrm>
                  <a:off x="7242076" y="2337457"/>
                  <a:ext cx="45877" cy="47608"/>
                </a:xfrm>
                <a:custGeom>
                  <a:avLst/>
                  <a:gdLst>
                    <a:gd name="connsiteX0" fmla="*/ 45878 w 45877"/>
                    <a:gd name="connsiteY0" fmla="*/ 18178 h 47608"/>
                    <a:gd name="connsiteX1" fmla="*/ 36356 w 45877"/>
                    <a:gd name="connsiteY1" fmla="*/ 0 h 47608"/>
                    <a:gd name="connsiteX2" fmla="*/ 0 w 45877"/>
                    <a:gd name="connsiteY2" fmla="*/ 25969 h 47608"/>
                    <a:gd name="connsiteX3" fmla="*/ 10388 w 45877"/>
                    <a:gd name="connsiteY3" fmla="*/ 47609 h 47608"/>
                    <a:gd name="connsiteX4" fmla="*/ 45878 w 45877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7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1" y="23372"/>
                        <a:pt x="0" y="25969"/>
                      </a:cubicBezTo>
                      <a:cubicBezTo>
                        <a:pt x="0" y="25969"/>
                        <a:pt x="9522" y="47609"/>
                        <a:pt x="10388" y="47609"/>
                      </a:cubicBezTo>
                      <a:cubicBezTo>
                        <a:pt x="11253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5" name="图形 5366"/>
                <p:cNvSpPr/>
                <p:nvPr/>
              </p:nvSpPr>
              <p:spPr>
                <a:xfrm>
                  <a:off x="8408061" y="2802293"/>
                  <a:ext cx="45878" cy="47608"/>
                </a:xfrm>
                <a:custGeom>
                  <a:avLst/>
                  <a:gdLst>
                    <a:gd name="connsiteX0" fmla="*/ 45878 w 45878"/>
                    <a:gd name="connsiteY0" fmla="*/ 18178 h 47608"/>
                    <a:gd name="connsiteX1" fmla="*/ 36356 w 45878"/>
                    <a:gd name="connsiteY1" fmla="*/ 0 h 47608"/>
                    <a:gd name="connsiteX2" fmla="*/ 0 w 45878"/>
                    <a:gd name="connsiteY2" fmla="*/ 25969 h 47608"/>
                    <a:gd name="connsiteX3" fmla="*/ 10388 w 45878"/>
                    <a:gd name="connsiteY3" fmla="*/ 47609 h 47608"/>
                    <a:gd name="connsiteX4" fmla="*/ 45878 w 45878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8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2" y="23372"/>
                        <a:pt x="0" y="25969"/>
                      </a:cubicBezTo>
                      <a:cubicBezTo>
                        <a:pt x="0" y="25969"/>
                        <a:pt x="9522" y="47609"/>
                        <a:pt x="10388" y="47609"/>
                      </a:cubicBezTo>
                      <a:cubicBezTo>
                        <a:pt x="11253" y="47609"/>
                        <a:pt x="35491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7373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6" name="图形 5366"/>
                <p:cNvSpPr/>
                <p:nvPr/>
              </p:nvSpPr>
              <p:spPr>
                <a:xfrm>
                  <a:off x="8048830" y="3737159"/>
                  <a:ext cx="45878" cy="47608"/>
                </a:xfrm>
                <a:custGeom>
                  <a:avLst/>
                  <a:gdLst>
                    <a:gd name="connsiteX0" fmla="*/ 45878 w 45878"/>
                    <a:gd name="connsiteY0" fmla="*/ 18178 h 47608"/>
                    <a:gd name="connsiteX1" fmla="*/ 36356 w 45878"/>
                    <a:gd name="connsiteY1" fmla="*/ 0 h 47608"/>
                    <a:gd name="connsiteX2" fmla="*/ 0 w 45878"/>
                    <a:gd name="connsiteY2" fmla="*/ 25969 h 47608"/>
                    <a:gd name="connsiteX3" fmla="*/ 10388 w 45878"/>
                    <a:gd name="connsiteY3" fmla="*/ 47609 h 47608"/>
                    <a:gd name="connsiteX4" fmla="*/ 45878 w 45878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8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2" y="23372"/>
                        <a:pt x="0" y="25969"/>
                      </a:cubicBezTo>
                      <a:cubicBezTo>
                        <a:pt x="0" y="25969"/>
                        <a:pt x="9522" y="47609"/>
                        <a:pt x="10388" y="47609"/>
                      </a:cubicBezTo>
                      <a:cubicBezTo>
                        <a:pt x="10388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7" name="图形 5366"/>
                <p:cNvSpPr/>
                <p:nvPr/>
              </p:nvSpPr>
              <p:spPr>
                <a:xfrm>
                  <a:off x="4331873" y="4406281"/>
                  <a:ext cx="45877" cy="47608"/>
                </a:xfrm>
                <a:custGeom>
                  <a:avLst/>
                  <a:gdLst>
                    <a:gd name="connsiteX0" fmla="*/ 45878 w 45877"/>
                    <a:gd name="connsiteY0" fmla="*/ 18178 h 47608"/>
                    <a:gd name="connsiteX1" fmla="*/ 36356 w 45877"/>
                    <a:gd name="connsiteY1" fmla="*/ 0 h 47608"/>
                    <a:gd name="connsiteX2" fmla="*/ 0 w 45877"/>
                    <a:gd name="connsiteY2" fmla="*/ 25969 h 47608"/>
                    <a:gd name="connsiteX3" fmla="*/ 10387 w 45877"/>
                    <a:gd name="connsiteY3" fmla="*/ 47609 h 47608"/>
                    <a:gd name="connsiteX4" fmla="*/ 45878 w 45877"/>
                    <a:gd name="connsiteY4" fmla="*/ 18178 h 47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5877" h="47608">
                      <a:moveTo>
                        <a:pt x="45878" y="18178"/>
                      </a:moveTo>
                      <a:lnTo>
                        <a:pt x="36356" y="0"/>
                      </a:lnTo>
                      <a:cubicBezTo>
                        <a:pt x="36356" y="0"/>
                        <a:pt x="15581" y="23372"/>
                        <a:pt x="0" y="25969"/>
                      </a:cubicBezTo>
                      <a:cubicBezTo>
                        <a:pt x="0" y="25969"/>
                        <a:pt x="9522" y="47609"/>
                        <a:pt x="10387" y="47609"/>
                      </a:cubicBezTo>
                      <a:cubicBezTo>
                        <a:pt x="10387" y="47609"/>
                        <a:pt x="34625" y="35490"/>
                        <a:pt x="45878" y="18178"/>
                      </a:cubicBezTo>
                      <a:close/>
                    </a:path>
                  </a:pathLst>
                </a:custGeom>
                <a:solidFill>
                  <a:srgbClr val="FEFF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8" name="图形 5366"/>
                <p:cNvSpPr/>
                <p:nvPr/>
              </p:nvSpPr>
              <p:spPr>
                <a:xfrm>
                  <a:off x="4651286" y="4462515"/>
                  <a:ext cx="65786" cy="67549"/>
                </a:xfrm>
                <a:custGeom>
                  <a:avLst/>
                  <a:gdLst>
                    <a:gd name="connsiteX0" fmla="*/ 65787 w 65786"/>
                    <a:gd name="connsiteY0" fmla="*/ 41581 h 67549"/>
                    <a:gd name="connsiteX1" fmla="*/ 51937 w 65786"/>
                    <a:gd name="connsiteY1" fmla="*/ 67549 h 67549"/>
                    <a:gd name="connsiteX2" fmla="*/ 0 w 65786"/>
                    <a:gd name="connsiteY2" fmla="*/ 30328 h 67549"/>
                    <a:gd name="connsiteX3" fmla="*/ 14715 w 65786"/>
                    <a:gd name="connsiteY3" fmla="*/ 31 h 67549"/>
                    <a:gd name="connsiteX4" fmla="*/ 65787 w 65786"/>
                    <a:gd name="connsiteY4" fmla="*/ 41581 h 6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86" h="67549">
                      <a:moveTo>
                        <a:pt x="65787" y="41581"/>
                      </a:moveTo>
                      <a:lnTo>
                        <a:pt x="51937" y="67549"/>
                      </a:lnTo>
                      <a:cubicBezTo>
                        <a:pt x="51937" y="67549"/>
                        <a:pt x="21640" y="34656"/>
                        <a:pt x="0" y="30328"/>
                      </a:cubicBezTo>
                      <a:cubicBezTo>
                        <a:pt x="0" y="30328"/>
                        <a:pt x="12984" y="31"/>
                        <a:pt x="14715" y="31"/>
                      </a:cubicBezTo>
                      <a:cubicBezTo>
                        <a:pt x="16447" y="-835"/>
                        <a:pt x="50206" y="16478"/>
                        <a:pt x="65787" y="41581"/>
                      </a:cubicBezTo>
                      <a:close/>
                    </a:path>
                  </a:pathLst>
                </a:custGeom>
                <a:solidFill>
                  <a:srgbClr val="FF8A8A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79" name="图形 5366"/>
                <p:cNvSpPr/>
                <p:nvPr/>
              </p:nvSpPr>
              <p:spPr>
                <a:xfrm>
                  <a:off x="8240997" y="3937085"/>
                  <a:ext cx="65787" cy="67549"/>
                </a:xfrm>
                <a:custGeom>
                  <a:avLst/>
                  <a:gdLst>
                    <a:gd name="connsiteX0" fmla="*/ 65787 w 65787"/>
                    <a:gd name="connsiteY0" fmla="*/ 41581 h 67549"/>
                    <a:gd name="connsiteX1" fmla="*/ 51937 w 65787"/>
                    <a:gd name="connsiteY1" fmla="*/ 67549 h 67549"/>
                    <a:gd name="connsiteX2" fmla="*/ 0 w 65787"/>
                    <a:gd name="connsiteY2" fmla="*/ 30328 h 67549"/>
                    <a:gd name="connsiteX3" fmla="*/ 14716 w 65787"/>
                    <a:gd name="connsiteY3" fmla="*/ 31 h 67549"/>
                    <a:gd name="connsiteX4" fmla="*/ 65787 w 65787"/>
                    <a:gd name="connsiteY4" fmla="*/ 41581 h 6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87" h="67549">
                      <a:moveTo>
                        <a:pt x="65787" y="41581"/>
                      </a:moveTo>
                      <a:lnTo>
                        <a:pt x="51937" y="67549"/>
                      </a:lnTo>
                      <a:cubicBezTo>
                        <a:pt x="51937" y="67549"/>
                        <a:pt x="21640" y="34656"/>
                        <a:pt x="0" y="30328"/>
                      </a:cubicBezTo>
                      <a:cubicBezTo>
                        <a:pt x="0" y="30328"/>
                        <a:pt x="12984" y="31"/>
                        <a:pt x="14716" y="31"/>
                      </a:cubicBezTo>
                      <a:cubicBezTo>
                        <a:pt x="15581" y="-834"/>
                        <a:pt x="50206" y="16478"/>
                        <a:pt x="65787" y="41581"/>
                      </a:cubicBezTo>
                      <a:close/>
                    </a:path>
                  </a:pathLst>
                </a:custGeom>
                <a:solidFill>
                  <a:srgbClr val="7ADE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0" name="图形 5366"/>
                <p:cNvSpPr/>
                <p:nvPr/>
              </p:nvSpPr>
              <p:spPr>
                <a:xfrm>
                  <a:off x="4229730" y="2613558"/>
                  <a:ext cx="65786" cy="67549"/>
                </a:xfrm>
                <a:custGeom>
                  <a:avLst/>
                  <a:gdLst>
                    <a:gd name="connsiteX0" fmla="*/ 65787 w 65786"/>
                    <a:gd name="connsiteY0" fmla="*/ 41581 h 67549"/>
                    <a:gd name="connsiteX1" fmla="*/ 51937 w 65786"/>
                    <a:gd name="connsiteY1" fmla="*/ 67549 h 67549"/>
                    <a:gd name="connsiteX2" fmla="*/ 0 w 65786"/>
                    <a:gd name="connsiteY2" fmla="*/ 30328 h 67549"/>
                    <a:gd name="connsiteX3" fmla="*/ 14715 w 65786"/>
                    <a:gd name="connsiteY3" fmla="*/ 31 h 67549"/>
                    <a:gd name="connsiteX4" fmla="*/ 65787 w 65786"/>
                    <a:gd name="connsiteY4" fmla="*/ 41581 h 675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5786" h="67549">
                      <a:moveTo>
                        <a:pt x="65787" y="41581"/>
                      </a:moveTo>
                      <a:lnTo>
                        <a:pt x="51937" y="67549"/>
                      </a:lnTo>
                      <a:cubicBezTo>
                        <a:pt x="51937" y="67549"/>
                        <a:pt x="21640" y="34656"/>
                        <a:pt x="0" y="30328"/>
                      </a:cubicBezTo>
                      <a:cubicBezTo>
                        <a:pt x="0" y="30328"/>
                        <a:pt x="12984" y="31"/>
                        <a:pt x="14715" y="31"/>
                      </a:cubicBezTo>
                      <a:cubicBezTo>
                        <a:pt x="15581" y="-835"/>
                        <a:pt x="49340" y="16478"/>
                        <a:pt x="65787" y="41581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1" name="图形 5366"/>
                <p:cNvSpPr/>
                <p:nvPr/>
              </p:nvSpPr>
              <p:spPr>
                <a:xfrm>
                  <a:off x="8505010" y="3443674"/>
                  <a:ext cx="51138" cy="27740"/>
                </a:xfrm>
                <a:custGeom>
                  <a:avLst/>
                  <a:gdLst>
                    <a:gd name="connsiteX0" fmla="*/ 5194 w 51138"/>
                    <a:gd name="connsiteY0" fmla="*/ 1772 h 27740"/>
                    <a:gd name="connsiteX1" fmla="*/ 0 w 51138"/>
                    <a:gd name="connsiteY1" fmla="*/ 21681 h 27740"/>
                    <a:gd name="connsiteX2" fmla="*/ 44147 w 51138"/>
                    <a:gd name="connsiteY2" fmla="*/ 27741 h 27740"/>
                    <a:gd name="connsiteX3" fmla="*/ 51072 w 51138"/>
                    <a:gd name="connsiteY3" fmla="*/ 5235 h 27740"/>
                    <a:gd name="connsiteX4" fmla="*/ 5194 w 51138"/>
                    <a:gd name="connsiteY4" fmla="*/ 1772 h 27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1138" h="27740">
                      <a:moveTo>
                        <a:pt x="5194" y="1772"/>
                      </a:moveTo>
                      <a:lnTo>
                        <a:pt x="0" y="21681"/>
                      </a:lnTo>
                      <a:cubicBezTo>
                        <a:pt x="0" y="21681"/>
                        <a:pt x="31163" y="19950"/>
                        <a:pt x="44147" y="27741"/>
                      </a:cubicBezTo>
                      <a:cubicBezTo>
                        <a:pt x="44147" y="27741"/>
                        <a:pt x="51937" y="6100"/>
                        <a:pt x="51072" y="5235"/>
                      </a:cubicBezTo>
                      <a:cubicBezTo>
                        <a:pt x="51072" y="4369"/>
                        <a:pt x="25968" y="-3422"/>
                        <a:pt x="5194" y="1772"/>
                      </a:cubicBezTo>
                      <a:close/>
                    </a:path>
                  </a:pathLst>
                </a:custGeom>
                <a:solidFill>
                  <a:srgbClr val="FFCB78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2" name="图形 5366"/>
                <p:cNvSpPr/>
                <p:nvPr/>
              </p:nvSpPr>
              <p:spPr>
                <a:xfrm>
                  <a:off x="4722215" y="3008258"/>
                  <a:ext cx="67569" cy="37273"/>
                </a:xfrm>
                <a:custGeom>
                  <a:avLst/>
                  <a:gdLst>
                    <a:gd name="connsiteX0" fmla="*/ 59779 w 67569"/>
                    <a:gd name="connsiteY0" fmla="*/ 1783 h 37273"/>
                    <a:gd name="connsiteX1" fmla="*/ 67569 w 67569"/>
                    <a:gd name="connsiteY1" fmla="*/ 27752 h 37273"/>
                    <a:gd name="connsiteX2" fmla="*/ 9573 w 67569"/>
                    <a:gd name="connsiteY2" fmla="*/ 37274 h 37273"/>
                    <a:gd name="connsiteX3" fmla="*/ 51 w 67569"/>
                    <a:gd name="connsiteY3" fmla="*/ 7843 h 37273"/>
                    <a:gd name="connsiteX4" fmla="*/ 59779 w 67569"/>
                    <a:gd name="connsiteY4" fmla="*/ 1783 h 3727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7569" h="37273">
                      <a:moveTo>
                        <a:pt x="59779" y="1783"/>
                      </a:moveTo>
                      <a:lnTo>
                        <a:pt x="67569" y="27752"/>
                      </a:lnTo>
                      <a:cubicBezTo>
                        <a:pt x="67569" y="27752"/>
                        <a:pt x="26885" y="26021"/>
                        <a:pt x="9573" y="37274"/>
                      </a:cubicBezTo>
                      <a:cubicBezTo>
                        <a:pt x="9573" y="37274"/>
                        <a:pt x="-814" y="8708"/>
                        <a:pt x="51" y="7843"/>
                      </a:cubicBezTo>
                      <a:cubicBezTo>
                        <a:pt x="51" y="6977"/>
                        <a:pt x="33810" y="-4276"/>
                        <a:pt x="59779" y="1783"/>
                      </a:cubicBezTo>
                      <a:close/>
                    </a:path>
                  </a:pathLst>
                </a:custGeom>
                <a:solidFill>
                  <a:srgbClr val="C9EE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383" name="图形 5366"/>
              <p:cNvGrpSpPr/>
              <p:nvPr/>
            </p:nvGrpSpPr>
            <p:grpSpPr>
              <a:xfrm>
                <a:off x="4273011" y="2472409"/>
                <a:ext cx="335629" cy="280544"/>
                <a:chOff x="4273011" y="2472409"/>
                <a:chExt cx="335629" cy="280544"/>
              </a:xfrm>
              <a:solidFill>
                <a:srgbClr val="FF9999"/>
              </a:solidFill>
            </p:grpSpPr>
            <p:sp>
              <p:nvSpPr>
                <p:cNvPr id="5384" name="图形 5366"/>
                <p:cNvSpPr/>
                <p:nvPr/>
              </p:nvSpPr>
              <p:spPr>
                <a:xfrm>
                  <a:off x="4273011" y="2661821"/>
                  <a:ext cx="223632" cy="91131"/>
                </a:xfrm>
                <a:custGeom>
                  <a:avLst/>
                  <a:gdLst>
                    <a:gd name="connsiteX0" fmla="*/ 0 w 223632"/>
                    <a:gd name="connsiteY0" fmla="*/ 68626 h 91131"/>
                    <a:gd name="connsiteX1" fmla="*/ 23372 w 223632"/>
                    <a:gd name="connsiteY1" fmla="*/ 69491 h 91131"/>
                    <a:gd name="connsiteX2" fmla="*/ 20775 w 223632"/>
                    <a:gd name="connsiteY2" fmla="*/ 91132 h 91131"/>
                    <a:gd name="connsiteX3" fmla="*/ 217270 w 223632"/>
                    <a:gd name="connsiteY3" fmla="*/ 32270 h 91131"/>
                    <a:gd name="connsiteX4" fmla="*/ 222463 w 223632"/>
                    <a:gd name="connsiteY4" fmla="*/ 1973 h 91131"/>
                    <a:gd name="connsiteX5" fmla="*/ 197361 w 223632"/>
                    <a:gd name="connsiteY5" fmla="*/ 242 h 91131"/>
                    <a:gd name="connsiteX6" fmla="*/ 0 w 223632"/>
                    <a:gd name="connsiteY6" fmla="*/ 68626 h 911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23632" h="91131">
                      <a:moveTo>
                        <a:pt x="0" y="68626"/>
                      </a:moveTo>
                      <a:lnTo>
                        <a:pt x="23372" y="69491"/>
                      </a:lnTo>
                      <a:lnTo>
                        <a:pt x="20775" y="91132"/>
                      </a:lnTo>
                      <a:cubicBezTo>
                        <a:pt x="104740" y="14957"/>
                        <a:pt x="216404" y="31404"/>
                        <a:pt x="217270" y="32270"/>
                      </a:cubicBezTo>
                      <a:cubicBezTo>
                        <a:pt x="223329" y="21882"/>
                        <a:pt x="225060" y="12361"/>
                        <a:pt x="222463" y="1973"/>
                      </a:cubicBezTo>
                      <a:cubicBezTo>
                        <a:pt x="220732" y="1973"/>
                        <a:pt x="212076" y="242"/>
                        <a:pt x="197361" y="242"/>
                      </a:cubicBezTo>
                      <a:cubicBezTo>
                        <a:pt x="155811" y="-1489"/>
                        <a:pt x="70115" y="4570"/>
                        <a:pt x="0" y="68626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5" name="图形 5366"/>
                <p:cNvSpPr/>
                <p:nvPr/>
              </p:nvSpPr>
              <p:spPr>
                <a:xfrm>
                  <a:off x="4399584" y="2472409"/>
                  <a:ext cx="209056" cy="97033"/>
                </a:xfrm>
                <a:custGeom>
                  <a:avLst/>
                  <a:gdLst>
                    <a:gd name="connsiteX0" fmla="*/ 5000 w 209056"/>
                    <a:gd name="connsiteY0" fmla="*/ 97034 h 97033"/>
                    <a:gd name="connsiteX1" fmla="*/ 23178 w 209056"/>
                    <a:gd name="connsiteY1" fmla="*/ 79721 h 97033"/>
                    <a:gd name="connsiteX2" fmla="*/ 202361 w 209056"/>
                    <a:gd name="connsiteY2" fmla="*/ 34709 h 97033"/>
                    <a:gd name="connsiteX3" fmla="*/ 208420 w 209056"/>
                    <a:gd name="connsiteY3" fmla="*/ 4413 h 97033"/>
                    <a:gd name="connsiteX4" fmla="*/ 182452 w 209056"/>
                    <a:gd name="connsiteY4" fmla="*/ 950 h 97033"/>
                    <a:gd name="connsiteX5" fmla="*/ 4135 w 209056"/>
                    <a:gd name="connsiteY5" fmla="*/ 55484 h 97033"/>
                    <a:gd name="connsiteX6" fmla="*/ 5000 w 209056"/>
                    <a:gd name="connsiteY6" fmla="*/ 97034 h 970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209056" h="97033">
                      <a:moveTo>
                        <a:pt x="5000" y="97034"/>
                      </a:moveTo>
                      <a:cubicBezTo>
                        <a:pt x="11060" y="90974"/>
                        <a:pt x="17119" y="84915"/>
                        <a:pt x="23178" y="79721"/>
                      </a:cubicBezTo>
                      <a:cubicBezTo>
                        <a:pt x="99353" y="16531"/>
                        <a:pt x="201495" y="34709"/>
                        <a:pt x="202361" y="34709"/>
                      </a:cubicBezTo>
                      <a:cubicBezTo>
                        <a:pt x="208420" y="25187"/>
                        <a:pt x="210152" y="15666"/>
                        <a:pt x="208420" y="4413"/>
                      </a:cubicBezTo>
                      <a:cubicBezTo>
                        <a:pt x="206689" y="4413"/>
                        <a:pt x="197167" y="1816"/>
                        <a:pt x="182452" y="950"/>
                      </a:cubicBezTo>
                      <a:cubicBezTo>
                        <a:pt x="142633" y="-2512"/>
                        <a:pt x="66459" y="950"/>
                        <a:pt x="4135" y="55484"/>
                      </a:cubicBezTo>
                      <a:cubicBezTo>
                        <a:pt x="-1925" y="66737"/>
                        <a:pt x="-1059" y="81452"/>
                        <a:pt x="5000" y="97034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6" name="图形 5366"/>
                <p:cNvSpPr/>
                <p:nvPr/>
              </p:nvSpPr>
              <p:spPr>
                <a:xfrm>
                  <a:off x="4404585" y="2552130"/>
                  <a:ext cx="90095" cy="110810"/>
                </a:xfrm>
                <a:custGeom>
                  <a:avLst/>
                  <a:gdLst>
                    <a:gd name="connsiteX0" fmla="*/ 18178 w 90095"/>
                    <a:gd name="connsiteY0" fmla="*/ 0 h 110810"/>
                    <a:gd name="connsiteX1" fmla="*/ 0 w 90095"/>
                    <a:gd name="connsiteY1" fmla="*/ 17312 h 110810"/>
                    <a:gd name="connsiteX2" fmla="*/ 64921 w 90095"/>
                    <a:gd name="connsiteY2" fmla="*/ 109068 h 110810"/>
                    <a:gd name="connsiteX3" fmla="*/ 90024 w 90095"/>
                    <a:gd name="connsiteY3" fmla="*/ 110799 h 110810"/>
                    <a:gd name="connsiteX4" fmla="*/ 18178 w 90095"/>
                    <a:gd name="connsiteY4" fmla="*/ 0 h 1108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90095" h="110810">
                      <a:moveTo>
                        <a:pt x="18178" y="0"/>
                      </a:moveTo>
                      <a:cubicBezTo>
                        <a:pt x="12119" y="5194"/>
                        <a:pt x="6059" y="11253"/>
                        <a:pt x="0" y="17312"/>
                      </a:cubicBezTo>
                      <a:cubicBezTo>
                        <a:pt x="51071" y="65787"/>
                        <a:pt x="64921" y="109068"/>
                        <a:pt x="64921" y="109068"/>
                      </a:cubicBezTo>
                      <a:cubicBezTo>
                        <a:pt x="79637" y="109933"/>
                        <a:pt x="89159" y="110799"/>
                        <a:pt x="90024" y="110799"/>
                      </a:cubicBezTo>
                      <a:cubicBezTo>
                        <a:pt x="90890" y="111665"/>
                        <a:pt x="84830" y="64056"/>
                        <a:pt x="18178" y="0"/>
                      </a:cubicBezTo>
                      <a:close/>
                    </a:path>
                  </a:pathLst>
                </a:custGeom>
                <a:solidFill>
                  <a:srgbClr val="FF9999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grpSp>
            <p:nvGrpSpPr>
              <p:cNvPr id="5387" name="图形 5366"/>
              <p:cNvGrpSpPr/>
              <p:nvPr/>
            </p:nvGrpSpPr>
            <p:grpSpPr>
              <a:xfrm>
                <a:off x="3905449" y="2661198"/>
                <a:ext cx="277538" cy="558322"/>
                <a:chOff x="3905449" y="2661198"/>
                <a:chExt cx="277538" cy="558322"/>
              </a:xfrm>
              <a:solidFill>
                <a:srgbClr val="8ADAFF"/>
              </a:solidFill>
            </p:grpSpPr>
            <p:sp>
              <p:nvSpPr>
                <p:cNvPr id="5388" name="图形 5366"/>
                <p:cNvSpPr/>
                <p:nvPr/>
              </p:nvSpPr>
              <p:spPr>
                <a:xfrm>
                  <a:off x="3905449" y="2810528"/>
                  <a:ext cx="127679" cy="408992"/>
                </a:xfrm>
                <a:custGeom>
                  <a:avLst/>
                  <a:gdLst>
                    <a:gd name="connsiteX0" fmla="*/ 42956 w 127679"/>
                    <a:gd name="connsiteY0" fmla="*/ 24659 h 408992"/>
                    <a:gd name="connsiteX1" fmla="*/ 80178 w 127679"/>
                    <a:gd name="connsiteY1" fmla="*/ 198648 h 408992"/>
                    <a:gd name="connsiteX2" fmla="*/ 117399 w 127679"/>
                    <a:gd name="connsiteY2" fmla="*/ 408993 h 408992"/>
                    <a:gd name="connsiteX3" fmla="*/ 100087 w 127679"/>
                    <a:gd name="connsiteY3" fmla="*/ 402933 h 408992"/>
                    <a:gd name="connsiteX4" fmla="*/ 82775 w 127679"/>
                    <a:gd name="connsiteY4" fmla="*/ 396874 h 408992"/>
                    <a:gd name="connsiteX5" fmla="*/ 50747 w 127679"/>
                    <a:gd name="connsiteY5" fmla="*/ 220288 h 408992"/>
                    <a:gd name="connsiteX6" fmla="*/ 7466 w 127679"/>
                    <a:gd name="connsiteY6" fmla="*/ 13406 h 408992"/>
                    <a:gd name="connsiteX7" fmla="*/ 47284 w 127679"/>
                    <a:gd name="connsiteY7" fmla="*/ 421 h 408992"/>
                    <a:gd name="connsiteX8" fmla="*/ 42956 w 127679"/>
                    <a:gd name="connsiteY8" fmla="*/ 24659 h 4089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27679" h="408992">
                      <a:moveTo>
                        <a:pt x="42956" y="24659"/>
                      </a:moveTo>
                      <a:cubicBezTo>
                        <a:pt x="36897" y="61880"/>
                        <a:pt x="33435" y="137189"/>
                        <a:pt x="80178" y="198648"/>
                      </a:cubicBezTo>
                      <a:cubicBezTo>
                        <a:pt x="156352" y="299925"/>
                        <a:pt x="118265" y="404665"/>
                        <a:pt x="117399" y="408993"/>
                      </a:cubicBezTo>
                      <a:lnTo>
                        <a:pt x="100087" y="402933"/>
                      </a:lnTo>
                      <a:lnTo>
                        <a:pt x="82775" y="396874"/>
                      </a:lnTo>
                      <a:cubicBezTo>
                        <a:pt x="84506" y="392546"/>
                        <a:pt x="114803" y="305119"/>
                        <a:pt x="50747" y="220288"/>
                      </a:cubicBezTo>
                      <a:cubicBezTo>
                        <a:pt x="-24562" y="119877"/>
                        <a:pt x="5735" y="19465"/>
                        <a:pt x="7466" y="13406"/>
                      </a:cubicBezTo>
                      <a:cubicBezTo>
                        <a:pt x="18719" y="2153"/>
                        <a:pt x="31703" y="-1310"/>
                        <a:pt x="47284" y="421"/>
                      </a:cubicBezTo>
                      <a:cubicBezTo>
                        <a:pt x="48150" y="2153"/>
                        <a:pt x="45553" y="10809"/>
                        <a:pt x="42956" y="24659"/>
                      </a:cubicBez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89" name="图形 5366"/>
                <p:cNvSpPr/>
                <p:nvPr/>
              </p:nvSpPr>
              <p:spPr>
                <a:xfrm>
                  <a:off x="3948405" y="2811815"/>
                  <a:ext cx="142826" cy="55734"/>
                </a:xfrm>
                <a:custGeom>
                  <a:avLst/>
                  <a:gdLst>
                    <a:gd name="connsiteX0" fmla="*/ 0 w 142826"/>
                    <a:gd name="connsiteY0" fmla="*/ 23372 h 55734"/>
                    <a:gd name="connsiteX1" fmla="*/ 5194 w 142826"/>
                    <a:gd name="connsiteY1" fmla="*/ 0 h 55734"/>
                    <a:gd name="connsiteX2" fmla="*/ 122918 w 142826"/>
                    <a:gd name="connsiteY2" fmla="*/ 25969 h 55734"/>
                    <a:gd name="connsiteX3" fmla="*/ 142827 w 142826"/>
                    <a:gd name="connsiteY3" fmla="*/ 55399 h 55734"/>
                    <a:gd name="connsiteX4" fmla="*/ 0 w 142826"/>
                    <a:gd name="connsiteY4" fmla="*/ 23372 h 557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826" h="55734">
                      <a:moveTo>
                        <a:pt x="0" y="23372"/>
                      </a:moveTo>
                      <a:cubicBezTo>
                        <a:pt x="1731" y="8656"/>
                        <a:pt x="4328" y="0"/>
                        <a:pt x="5194" y="0"/>
                      </a:cubicBezTo>
                      <a:cubicBezTo>
                        <a:pt x="77905" y="25103"/>
                        <a:pt x="115127" y="26834"/>
                        <a:pt x="122918" y="25969"/>
                      </a:cubicBezTo>
                      <a:cubicBezTo>
                        <a:pt x="133305" y="44147"/>
                        <a:pt x="141095" y="53668"/>
                        <a:pt x="142827" y="55399"/>
                      </a:cubicBezTo>
                      <a:cubicBezTo>
                        <a:pt x="141961" y="56265"/>
                        <a:pt x="92621" y="57996"/>
                        <a:pt x="0" y="23372"/>
                      </a:cubicBez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90" name="图形 5366"/>
                <p:cNvSpPr/>
                <p:nvPr/>
              </p:nvSpPr>
              <p:spPr>
                <a:xfrm>
                  <a:off x="4036752" y="2661198"/>
                  <a:ext cx="82179" cy="206882"/>
                </a:xfrm>
                <a:custGeom>
                  <a:avLst/>
                  <a:gdLst>
                    <a:gd name="connsiteX0" fmla="*/ 33705 w 82179"/>
                    <a:gd name="connsiteY0" fmla="*/ 177451 h 206882"/>
                    <a:gd name="connsiteX1" fmla="*/ 811 w 82179"/>
                    <a:gd name="connsiteY1" fmla="*/ 19909 h 206882"/>
                    <a:gd name="connsiteX2" fmla="*/ 30242 w 82179"/>
                    <a:gd name="connsiteY2" fmla="*/ 0 h 206882"/>
                    <a:gd name="connsiteX3" fmla="*/ 29377 w 82179"/>
                    <a:gd name="connsiteY3" fmla="*/ 25969 h 206882"/>
                    <a:gd name="connsiteX4" fmla="*/ 82179 w 82179"/>
                    <a:gd name="connsiteY4" fmla="*/ 185242 h 206882"/>
                    <a:gd name="connsiteX5" fmla="*/ 52748 w 82179"/>
                    <a:gd name="connsiteY5" fmla="*/ 206882 h 206882"/>
                    <a:gd name="connsiteX6" fmla="*/ 33705 w 82179"/>
                    <a:gd name="connsiteY6" fmla="*/ 177451 h 2068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2179" h="206882">
                      <a:moveTo>
                        <a:pt x="33705" y="177451"/>
                      </a:moveTo>
                      <a:cubicBezTo>
                        <a:pt x="16392" y="147155"/>
                        <a:pt x="-4382" y="93487"/>
                        <a:pt x="811" y="19909"/>
                      </a:cubicBezTo>
                      <a:cubicBezTo>
                        <a:pt x="7736" y="8656"/>
                        <a:pt x="18124" y="2597"/>
                        <a:pt x="30242" y="0"/>
                      </a:cubicBezTo>
                      <a:cubicBezTo>
                        <a:pt x="29377" y="8656"/>
                        <a:pt x="29377" y="17312"/>
                        <a:pt x="29377" y="25969"/>
                      </a:cubicBezTo>
                      <a:cubicBezTo>
                        <a:pt x="31974" y="115993"/>
                        <a:pt x="81314" y="184376"/>
                        <a:pt x="82179" y="185242"/>
                      </a:cubicBezTo>
                      <a:cubicBezTo>
                        <a:pt x="77851" y="199092"/>
                        <a:pt x="68329" y="206017"/>
                        <a:pt x="52748" y="206882"/>
                      </a:cubicBezTo>
                      <a:cubicBezTo>
                        <a:pt x="52748" y="205151"/>
                        <a:pt x="44092" y="195629"/>
                        <a:pt x="33705" y="177451"/>
                      </a:cubicBez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  <p:sp>
              <p:nvSpPr>
                <p:cNvPr id="5391" name="图形 5366"/>
                <p:cNvSpPr/>
                <p:nvPr/>
              </p:nvSpPr>
              <p:spPr>
                <a:xfrm>
                  <a:off x="4066994" y="2661198"/>
                  <a:ext cx="115992" cy="61219"/>
                </a:xfrm>
                <a:custGeom>
                  <a:avLst/>
                  <a:gdLst>
                    <a:gd name="connsiteX0" fmla="*/ 0 w 115992"/>
                    <a:gd name="connsiteY0" fmla="*/ 25969 h 61219"/>
                    <a:gd name="connsiteX1" fmla="*/ 866 w 115992"/>
                    <a:gd name="connsiteY1" fmla="*/ 0 h 61219"/>
                    <a:gd name="connsiteX2" fmla="*/ 98680 w 115992"/>
                    <a:gd name="connsiteY2" fmla="*/ 33759 h 61219"/>
                    <a:gd name="connsiteX3" fmla="*/ 115993 w 115992"/>
                    <a:gd name="connsiteY3" fmla="*/ 59728 h 61219"/>
                    <a:gd name="connsiteX4" fmla="*/ 0 w 115992"/>
                    <a:gd name="connsiteY4" fmla="*/ 25969 h 61219"/>
                    <a:gd name="connsiteX5" fmla="*/ 0 w 115992"/>
                    <a:gd name="connsiteY5" fmla="*/ 25969 h 61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15992" h="61219">
                      <a:moveTo>
                        <a:pt x="0" y="25969"/>
                      </a:moveTo>
                      <a:cubicBezTo>
                        <a:pt x="0" y="17312"/>
                        <a:pt x="0" y="8656"/>
                        <a:pt x="866" y="0"/>
                      </a:cubicBezTo>
                      <a:cubicBezTo>
                        <a:pt x="72712" y="44146"/>
                        <a:pt x="98680" y="33759"/>
                        <a:pt x="98680" y="33759"/>
                      </a:cubicBezTo>
                      <a:cubicBezTo>
                        <a:pt x="107336" y="48475"/>
                        <a:pt x="114261" y="57996"/>
                        <a:pt x="115993" y="59728"/>
                      </a:cubicBezTo>
                      <a:cubicBezTo>
                        <a:pt x="115127" y="58862"/>
                        <a:pt x="62324" y="73577"/>
                        <a:pt x="0" y="25969"/>
                      </a:cubicBezTo>
                      <a:lnTo>
                        <a:pt x="0" y="25969"/>
                      </a:lnTo>
                      <a:close/>
                    </a:path>
                  </a:pathLst>
                </a:custGeom>
                <a:solidFill>
                  <a:srgbClr val="8ADAFF"/>
                </a:solidFill>
                <a:ln w="8656" cap="flat">
                  <a:noFill/>
                  <a:prstDash val="solid"/>
                  <a:miter/>
                </a:ln>
              </p:spPr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  <p:pic>
            <p:nvPicPr>
              <p:cNvPr id="5477" name="图片 5476" descr="卡通人物&#10;&#10;描述已自动生成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=""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384816" y="3443674"/>
                <a:ext cx="1405947" cy="1353751"/>
              </a:xfrm>
              <a:prstGeom prst="rect">
                <a:avLst/>
              </a:prstGeom>
            </p:spPr>
          </p:pic>
        </p:grpSp>
        <p:sp>
          <p:nvSpPr>
            <p:cNvPr id="18" name="文本框 17"/>
            <p:cNvSpPr txBox="1"/>
            <p:nvPr/>
          </p:nvSpPr>
          <p:spPr>
            <a:xfrm>
              <a:off x="6070" y="3784"/>
              <a:ext cx="6015" cy="3052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2800" b="1" spc="200">
                  <a:solidFill>
                    <a:schemeClr val="accent5">
                      <a:lumMod val="50000"/>
                    </a:schemeClr>
                  </a:solidFill>
                  <a:uFillTx/>
                  <a:latin typeface="汉仪铁线黑-65简" panose="00020600040101010101" charset="-122"/>
                  <a:ea typeface="汉仪铁线黑-65简" panose="00020600040101010101" charset="-122"/>
                  <a:cs typeface="汉仪铁线黑-65简" panose="00020600040101010101" charset="-122"/>
                </a:rPr>
                <a:t>   </a:t>
              </a:r>
              <a:r>
                <a:rPr sz="2800" b="1" spc="200">
                  <a:solidFill>
                    <a:schemeClr val="accent5">
                      <a:lumMod val="50000"/>
                    </a:schemeClr>
                  </a:solidFill>
                  <a:uFillTx/>
                  <a:latin typeface="汉仪铁线黑-65简" panose="00020600040101010101" charset="-122"/>
                  <a:ea typeface="汉仪铁线黑-65简" panose="00020600040101010101" charset="-122"/>
                  <a:cs typeface="汉仪铁线黑-65简" panose="00020600040101010101" charset="-122"/>
                </a:rPr>
                <a:t>需要精确计算吗?为什么?</a:t>
              </a:r>
              <a:r>
                <a:rPr lang="zh-CN" altLang="en-US" sz="2800" b="1" spc="200">
                  <a:solidFill>
                    <a:schemeClr val="accent5">
                      <a:lumMod val="50000"/>
                    </a:schemeClr>
                  </a:solidFill>
                  <a:uFillTx/>
                  <a:latin typeface="汉仪铁线黑-65简" panose="00020600040101010101" charset="-122"/>
                  <a:ea typeface="汉仪铁线黑-65简" panose="00020600040101010101" charset="-122"/>
                  <a:cs typeface="汉仪铁线黑-65简" panose="00020600040101010101" charset="-122"/>
                </a:rPr>
                <a:t> 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8"/>
          <p:cNvGrpSpPr/>
          <p:nvPr/>
        </p:nvGrpSpPr>
        <p:grpSpPr bwMode="auto">
          <a:xfrm>
            <a:off x="2717273" y="4536509"/>
            <a:ext cx="3501246" cy="1060898"/>
            <a:chOff x="0" y="0"/>
            <a:chExt cx="3456732" cy="1097501"/>
          </a:xfrm>
        </p:grpSpPr>
        <p:sp>
          <p:nvSpPr>
            <p:cNvPr id="5" name="TextBox 31"/>
            <p:cNvSpPr>
              <a:spLocks noChangeArrowheads="1"/>
            </p:cNvSpPr>
            <p:nvPr/>
          </p:nvSpPr>
          <p:spPr bwMode="auto">
            <a:xfrm>
              <a:off x="0" y="0"/>
              <a:ext cx="2448518" cy="55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18</a:t>
              </a:r>
              <a:r>
                <a:rPr lang="zh-CN" altLang="en-US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≈</a:t>
              </a:r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20</a:t>
              </a:r>
              <a:endParaRPr lang="zh-CN" altLang="en-US" sz="29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sp>
          <p:nvSpPr>
            <p:cNvPr id="6" name="TextBox 31"/>
            <p:cNvSpPr>
              <a:spLocks noChangeArrowheads="1"/>
            </p:cNvSpPr>
            <p:nvPr/>
          </p:nvSpPr>
          <p:spPr bwMode="auto">
            <a:xfrm>
              <a:off x="691" y="541756"/>
              <a:ext cx="3456041" cy="5557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20×8</a:t>
              </a:r>
              <a:r>
                <a:rPr lang="zh-CN" altLang="en-US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＝</a:t>
              </a:r>
              <a:r>
                <a:rPr lang="en-US" altLang="zh-CN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160</a:t>
              </a:r>
              <a:r>
                <a:rPr lang="zh-CN" altLang="en-US" sz="2900" dirty="0">
                  <a:solidFill>
                    <a:srgbClr val="FF0000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（个）</a:t>
              </a:r>
              <a:endParaRPr lang="zh-CN" altLang="en-US" sz="1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" name="Group 58"/>
          <p:cNvGrpSpPr/>
          <p:nvPr/>
        </p:nvGrpSpPr>
        <p:grpSpPr bwMode="auto">
          <a:xfrm>
            <a:off x="5890260" y="4505325"/>
            <a:ext cx="5789930" cy="1437005"/>
            <a:chOff x="534" y="116"/>
            <a:chExt cx="3592" cy="936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534" y="244"/>
              <a:ext cx="2821" cy="346"/>
            </a:xfrm>
            <a:prstGeom prst="wedgeRoundRectCallout">
              <a:avLst>
                <a:gd name="adj1" fmla="val 55876"/>
                <a:gd name="adj2" fmla="val 21757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/>
            <a:p>
              <a:r>
                <a:rPr lang="en-US" altLang="zh-CN" sz="2320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20</a:t>
              </a:r>
              <a:r>
                <a:rPr lang="zh-CN" altLang="en-US" sz="2320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箱只能装</a:t>
              </a:r>
              <a:r>
                <a:rPr lang="en-US" altLang="zh-CN" sz="2320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160</a:t>
              </a:r>
              <a:r>
                <a:rPr lang="zh-CN" altLang="en-US" sz="2320" dirty="0">
                  <a:solidFill>
                    <a:srgbClr val="1C1C1C"/>
                  </a:solidFill>
                  <a:latin typeface="楷体" panose="02010609060101010101" charset="-122"/>
                  <a:ea typeface="楷体" panose="02010609060101010101" charset="-122"/>
                  <a:sym typeface="黑体" panose="02010609060101010101" charset="-122"/>
                </a:rPr>
                <a:t>个，肯定装不下。</a:t>
              </a:r>
              <a:endParaRPr lang="en-US" sz="2320" dirty="0">
                <a:solidFill>
                  <a:srgbClr val="1C1C1C"/>
                </a:solidFill>
                <a:latin typeface="楷体" panose="02010609060101010101" charset="-122"/>
                <a:ea typeface="楷体" panose="02010609060101010101" charset="-122"/>
                <a:sym typeface="黑体" panose="02010609060101010101" charset="-122"/>
              </a:endParaRPr>
            </a:p>
          </p:txBody>
        </p:sp>
        <p:pic>
          <p:nvPicPr>
            <p:cNvPr id="9" name="Picture 57" descr="94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6" y="116"/>
              <a:ext cx="890" cy="93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" name="图片 1" descr="人教3下解读正文_4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7439" t="56728" r="35741" b="24876"/>
          <a:stretch>
            <a:fillRect/>
          </a:stretch>
        </p:blipFill>
        <p:spPr>
          <a:xfrm>
            <a:off x="1323340" y="1036320"/>
            <a:ext cx="6751955" cy="346900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14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558</Words>
  <Application>Microsoft Office PowerPoint</Application>
  <PresentationFormat>自定义</PresentationFormat>
  <Paragraphs>102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2145</cp:revision>
  <dcterms:created xsi:type="dcterms:W3CDTF">2017-11-13T08:28:00Z</dcterms:created>
  <dcterms:modified xsi:type="dcterms:W3CDTF">2021-11-24T06:57:52Z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</Properties>
</file>